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24" r:id="rId64"/>
    <p:sldId id="325" r:id="rId65"/>
    <p:sldId id="327" r:id="rId66"/>
    <p:sldId id="326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61" r:id="rId96"/>
    <p:sldId id="360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607" autoAdjust="0"/>
  </p:normalViewPr>
  <p:slideViewPr>
    <p:cSldViewPr snapToGrid="0">
      <p:cViewPr>
        <p:scale>
          <a:sx n="85" d="100"/>
          <a:sy n="85" d="100"/>
        </p:scale>
        <p:origin x="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3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40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7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04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0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56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68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1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67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3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ED3F-3262-40EE-8EFF-F8404B873BA8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898F-01C6-4215-A283-0DD9C3F86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15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11500" b="1" dirty="0" smtClean="0"/>
              <a:t>Inflammation</a:t>
            </a:r>
            <a:endParaRPr lang="en-IN" sz="11500" b="1" dirty="0"/>
          </a:p>
        </p:txBody>
      </p:sp>
    </p:spTree>
    <p:extLst>
      <p:ext uri="{BB962C8B-B14F-4D97-AF65-F5344CB8AC3E}">
        <p14:creationId xmlns:p14="http://schemas.microsoft.com/office/powerpoint/2010/main" val="30988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442452"/>
            <a:ext cx="10279626" cy="6223819"/>
          </a:xfrm>
        </p:spPr>
      </p:pic>
    </p:spTree>
    <p:extLst>
      <p:ext uri="{BB962C8B-B14F-4D97-AF65-F5344CB8AC3E}">
        <p14:creationId xmlns:p14="http://schemas.microsoft.com/office/powerpoint/2010/main" val="25240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" y="0"/>
            <a:ext cx="11267768" cy="6858000"/>
          </a:xfrm>
        </p:spPr>
      </p:pic>
    </p:spTree>
    <p:extLst>
      <p:ext uri="{BB962C8B-B14F-4D97-AF65-F5344CB8AC3E}">
        <p14:creationId xmlns:p14="http://schemas.microsoft.com/office/powerpoint/2010/main" val="10821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" y="324464"/>
            <a:ext cx="10663084" cy="6223819"/>
          </a:xfrm>
        </p:spPr>
      </p:pic>
    </p:spTree>
    <p:extLst>
      <p:ext uri="{BB962C8B-B14F-4D97-AF65-F5344CB8AC3E}">
        <p14:creationId xmlns:p14="http://schemas.microsoft.com/office/powerpoint/2010/main" val="39984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250722"/>
            <a:ext cx="10205884" cy="6607277"/>
          </a:xfrm>
        </p:spPr>
      </p:pic>
    </p:spTree>
    <p:extLst>
      <p:ext uri="{BB962C8B-B14F-4D97-AF65-F5344CB8AC3E}">
        <p14:creationId xmlns:p14="http://schemas.microsoft.com/office/powerpoint/2010/main" val="27386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" y="176980"/>
            <a:ext cx="10692580" cy="6681019"/>
          </a:xfrm>
        </p:spPr>
      </p:pic>
    </p:spTree>
    <p:extLst>
      <p:ext uri="{BB962C8B-B14F-4D97-AF65-F5344CB8AC3E}">
        <p14:creationId xmlns:p14="http://schemas.microsoft.com/office/powerpoint/2010/main" val="15136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235974"/>
            <a:ext cx="11838039" cy="6176963"/>
          </a:xfrm>
        </p:spPr>
      </p:pic>
    </p:spTree>
    <p:extLst>
      <p:ext uri="{BB962C8B-B14F-4D97-AF65-F5344CB8AC3E}">
        <p14:creationId xmlns:p14="http://schemas.microsoft.com/office/powerpoint/2010/main" val="20021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132734"/>
            <a:ext cx="11297264" cy="6725265"/>
          </a:xfrm>
        </p:spPr>
      </p:pic>
    </p:spTree>
    <p:extLst>
      <p:ext uri="{BB962C8B-B14F-4D97-AF65-F5344CB8AC3E}">
        <p14:creationId xmlns:p14="http://schemas.microsoft.com/office/powerpoint/2010/main" val="25937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294968"/>
            <a:ext cx="10191135" cy="6563032"/>
          </a:xfrm>
        </p:spPr>
      </p:pic>
    </p:spTree>
    <p:extLst>
      <p:ext uri="{BB962C8B-B14F-4D97-AF65-F5344CB8AC3E}">
        <p14:creationId xmlns:p14="http://schemas.microsoft.com/office/powerpoint/2010/main" val="3952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0"/>
            <a:ext cx="10751574" cy="6695768"/>
          </a:xfrm>
        </p:spPr>
      </p:pic>
    </p:spTree>
    <p:extLst>
      <p:ext uri="{BB962C8B-B14F-4D97-AF65-F5344CB8AC3E}">
        <p14:creationId xmlns:p14="http://schemas.microsoft.com/office/powerpoint/2010/main" val="3282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0"/>
            <a:ext cx="11179277" cy="6430296"/>
          </a:xfrm>
        </p:spPr>
      </p:pic>
    </p:spTree>
    <p:extLst>
      <p:ext uri="{BB962C8B-B14F-4D97-AF65-F5344CB8AC3E}">
        <p14:creationId xmlns:p14="http://schemas.microsoft.com/office/powerpoint/2010/main" val="36451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321220"/>
            <a:ext cx="11739716" cy="6029479"/>
          </a:xfrm>
        </p:spPr>
      </p:pic>
    </p:spTree>
    <p:extLst>
      <p:ext uri="{BB962C8B-B14F-4D97-AF65-F5344CB8AC3E}">
        <p14:creationId xmlns:p14="http://schemas.microsoft.com/office/powerpoint/2010/main" val="2344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0"/>
            <a:ext cx="10087897" cy="6740013"/>
          </a:xfrm>
        </p:spPr>
      </p:pic>
    </p:spTree>
    <p:extLst>
      <p:ext uri="{BB962C8B-B14F-4D97-AF65-F5344CB8AC3E}">
        <p14:creationId xmlns:p14="http://schemas.microsoft.com/office/powerpoint/2010/main" val="697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" y="-250723"/>
            <a:ext cx="10043650" cy="7108723"/>
          </a:xfrm>
        </p:spPr>
      </p:pic>
    </p:spTree>
    <p:extLst>
      <p:ext uri="{BB962C8B-B14F-4D97-AF65-F5344CB8AC3E}">
        <p14:creationId xmlns:p14="http://schemas.microsoft.com/office/powerpoint/2010/main" val="17104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80219"/>
            <a:ext cx="11238271" cy="6400800"/>
          </a:xfrm>
        </p:spPr>
      </p:pic>
    </p:spTree>
    <p:extLst>
      <p:ext uri="{BB962C8B-B14F-4D97-AF65-F5344CB8AC3E}">
        <p14:creationId xmlns:p14="http://schemas.microsoft.com/office/powerpoint/2010/main" val="32743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4"/>
            <a:ext cx="12005187" cy="6356555"/>
          </a:xfrm>
        </p:spPr>
      </p:pic>
    </p:spTree>
    <p:extLst>
      <p:ext uri="{BB962C8B-B14F-4D97-AF65-F5344CB8AC3E}">
        <p14:creationId xmlns:p14="http://schemas.microsoft.com/office/powerpoint/2010/main" val="12724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3"/>
            <a:ext cx="12064181" cy="5926240"/>
          </a:xfrm>
        </p:spPr>
      </p:pic>
    </p:spTree>
    <p:extLst>
      <p:ext uri="{BB962C8B-B14F-4D97-AF65-F5344CB8AC3E}">
        <p14:creationId xmlns:p14="http://schemas.microsoft.com/office/powerpoint/2010/main" val="4277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94968"/>
            <a:ext cx="11606981" cy="6282813"/>
          </a:xfrm>
        </p:spPr>
      </p:pic>
    </p:spTree>
    <p:extLst>
      <p:ext uri="{BB962C8B-B14F-4D97-AF65-F5344CB8AC3E}">
        <p14:creationId xmlns:p14="http://schemas.microsoft.com/office/powerpoint/2010/main" val="26394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265471"/>
            <a:ext cx="12226413" cy="5911492"/>
          </a:xfrm>
        </p:spPr>
      </p:pic>
    </p:spTree>
    <p:extLst>
      <p:ext uri="{BB962C8B-B14F-4D97-AF65-F5344CB8AC3E}">
        <p14:creationId xmlns:p14="http://schemas.microsoft.com/office/powerpoint/2010/main" val="1958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442452"/>
            <a:ext cx="10810568" cy="6415548"/>
          </a:xfrm>
        </p:spPr>
      </p:pic>
    </p:spTree>
    <p:extLst>
      <p:ext uri="{BB962C8B-B14F-4D97-AF65-F5344CB8AC3E}">
        <p14:creationId xmlns:p14="http://schemas.microsoft.com/office/powerpoint/2010/main" val="2002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501445"/>
            <a:ext cx="11046542" cy="6356555"/>
          </a:xfrm>
        </p:spPr>
      </p:pic>
    </p:spTree>
    <p:extLst>
      <p:ext uri="{BB962C8B-B14F-4D97-AF65-F5344CB8AC3E}">
        <p14:creationId xmlns:p14="http://schemas.microsoft.com/office/powerpoint/2010/main" val="1433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176981"/>
            <a:ext cx="11695471" cy="6327058"/>
          </a:xfrm>
        </p:spPr>
      </p:pic>
    </p:spTree>
    <p:extLst>
      <p:ext uri="{BB962C8B-B14F-4D97-AF65-F5344CB8AC3E}">
        <p14:creationId xmlns:p14="http://schemas.microsoft.com/office/powerpoint/2010/main" val="2979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" y="398206"/>
            <a:ext cx="10795819" cy="6459794"/>
          </a:xfrm>
        </p:spPr>
      </p:pic>
    </p:spTree>
    <p:extLst>
      <p:ext uri="{BB962C8B-B14F-4D97-AF65-F5344CB8AC3E}">
        <p14:creationId xmlns:p14="http://schemas.microsoft.com/office/powerpoint/2010/main" val="31969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221226"/>
            <a:ext cx="11872452" cy="6636774"/>
          </a:xfrm>
        </p:spPr>
      </p:pic>
    </p:spTree>
    <p:extLst>
      <p:ext uri="{BB962C8B-B14F-4D97-AF65-F5344CB8AC3E}">
        <p14:creationId xmlns:p14="http://schemas.microsoft.com/office/powerpoint/2010/main" val="12125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71"/>
            <a:ext cx="11960942" cy="6176963"/>
          </a:xfrm>
        </p:spPr>
      </p:pic>
    </p:spTree>
    <p:extLst>
      <p:ext uri="{BB962C8B-B14F-4D97-AF65-F5344CB8AC3E}">
        <p14:creationId xmlns:p14="http://schemas.microsoft.com/office/powerpoint/2010/main" val="1882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8" y="427703"/>
            <a:ext cx="10972800" cy="6430297"/>
          </a:xfrm>
        </p:spPr>
      </p:pic>
    </p:spTree>
    <p:extLst>
      <p:ext uri="{BB962C8B-B14F-4D97-AF65-F5344CB8AC3E}">
        <p14:creationId xmlns:p14="http://schemas.microsoft.com/office/powerpoint/2010/main" val="40986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280218"/>
            <a:ext cx="11941277" cy="6577781"/>
          </a:xfrm>
        </p:spPr>
      </p:pic>
    </p:spTree>
    <p:extLst>
      <p:ext uri="{BB962C8B-B14F-4D97-AF65-F5344CB8AC3E}">
        <p14:creationId xmlns:p14="http://schemas.microsoft.com/office/powerpoint/2010/main" val="1107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427703"/>
            <a:ext cx="11194026" cy="6312310"/>
          </a:xfrm>
        </p:spPr>
      </p:pic>
    </p:spTree>
    <p:extLst>
      <p:ext uri="{BB962C8B-B14F-4D97-AF65-F5344CB8AC3E}">
        <p14:creationId xmlns:p14="http://schemas.microsoft.com/office/powerpoint/2010/main" val="12065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147484"/>
            <a:ext cx="10618839" cy="6548284"/>
          </a:xfrm>
        </p:spPr>
      </p:pic>
    </p:spTree>
    <p:extLst>
      <p:ext uri="{BB962C8B-B14F-4D97-AF65-F5344CB8AC3E}">
        <p14:creationId xmlns:p14="http://schemas.microsoft.com/office/powerpoint/2010/main" val="41163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729"/>
            <a:ext cx="11312013" cy="6415548"/>
          </a:xfrm>
        </p:spPr>
      </p:pic>
    </p:spTree>
    <p:extLst>
      <p:ext uri="{BB962C8B-B14F-4D97-AF65-F5344CB8AC3E}">
        <p14:creationId xmlns:p14="http://schemas.microsoft.com/office/powerpoint/2010/main" val="31800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353961"/>
            <a:ext cx="10810568" cy="6400800"/>
          </a:xfrm>
        </p:spPr>
      </p:pic>
    </p:spTree>
    <p:extLst>
      <p:ext uri="{BB962C8B-B14F-4D97-AF65-F5344CB8AC3E}">
        <p14:creationId xmlns:p14="http://schemas.microsoft.com/office/powerpoint/2010/main" val="34256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698260"/>
            <a:ext cx="10677832" cy="5823002"/>
          </a:xfrm>
        </p:spPr>
      </p:pic>
    </p:spTree>
    <p:extLst>
      <p:ext uri="{BB962C8B-B14F-4D97-AF65-F5344CB8AC3E}">
        <p14:creationId xmlns:p14="http://schemas.microsoft.com/office/powerpoint/2010/main" val="2036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7883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309716"/>
            <a:ext cx="10161639" cy="5867247"/>
          </a:xfrm>
        </p:spPr>
      </p:pic>
    </p:spTree>
    <p:extLst>
      <p:ext uri="{BB962C8B-B14F-4D97-AF65-F5344CB8AC3E}">
        <p14:creationId xmlns:p14="http://schemas.microsoft.com/office/powerpoint/2010/main" val="37596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427702"/>
            <a:ext cx="11385755" cy="6430297"/>
          </a:xfrm>
        </p:spPr>
      </p:pic>
    </p:spTree>
    <p:extLst>
      <p:ext uri="{BB962C8B-B14F-4D97-AF65-F5344CB8AC3E}">
        <p14:creationId xmlns:p14="http://schemas.microsoft.com/office/powerpoint/2010/main" val="7885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648929"/>
            <a:ext cx="11385755" cy="6327058"/>
          </a:xfrm>
        </p:spPr>
      </p:pic>
    </p:spTree>
    <p:extLst>
      <p:ext uri="{BB962C8B-B14F-4D97-AF65-F5344CB8AC3E}">
        <p14:creationId xmlns:p14="http://schemas.microsoft.com/office/powerpoint/2010/main" val="2153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4748"/>
            <a:ext cx="11341510" cy="6651523"/>
          </a:xfrm>
        </p:spPr>
      </p:pic>
    </p:spTree>
    <p:extLst>
      <p:ext uri="{BB962C8B-B14F-4D97-AF65-F5344CB8AC3E}">
        <p14:creationId xmlns:p14="http://schemas.microsoft.com/office/powerpoint/2010/main" val="1888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60"/>
            <a:ext cx="12192000" cy="6504039"/>
          </a:xfrm>
        </p:spPr>
      </p:pic>
    </p:spTree>
    <p:extLst>
      <p:ext uri="{BB962C8B-B14F-4D97-AF65-F5344CB8AC3E}">
        <p14:creationId xmlns:p14="http://schemas.microsoft.com/office/powerpoint/2010/main" val="35391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427703"/>
            <a:ext cx="11439832" cy="6044228"/>
          </a:xfrm>
        </p:spPr>
      </p:pic>
    </p:spTree>
    <p:extLst>
      <p:ext uri="{BB962C8B-B14F-4D97-AF65-F5344CB8AC3E}">
        <p14:creationId xmlns:p14="http://schemas.microsoft.com/office/powerpoint/2010/main" val="17652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19"/>
            <a:ext cx="11518491" cy="6577781"/>
          </a:xfrm>
        </p:spPr>
      </p:pic>
    </p:spTree>
    <p:extLst>
      <p:ext uri="{BB962C8B-B14F-4D97-AF65-F5344CB8AC3E}">
        <p14:creationId xmlns:p14="http://schemas.microsoft.com/office/powerpoint/2010/main" val="3738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427703"/>
            <a:ext cx="10648335" cy="5749260"/>
          </a:xfrm>
        </p:spPr>
      </p:pic>
    </p:spTree>
    <p:extLst>
      <p:ext uri="{BB962C8B-B14F-4D97-AF65-F5344CB8AC3E}">
        <p14:creationId xmlns:p14="http://schemas.microsoft.com/office/powerpoint/2010/main" val="11349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353960"/>
            <a:ext cx="11061290" cy="6504039"/>
          </a:xfrm>
        </p:spPr>
      </p:pic>
    </p:spTree>
    <p:extLst>
      <p:ext uri="{BB962C8B-B14F-4D97-AF65-F5344CB8AC3E}">
        <p14:creationId xmlns:p14="http://schemas.microsoft.com/office/powerpoint/2010/main" val="2422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250722"/>
            <a:ext cx="11808542" cy="6607277"/>
          </a:xfrm>
        </p:spPr>
      </p:pic>
    </p:spTree>
    <p:extLst>
      <p:ext uri="{BB962C8B-B14F-4D97-AF65-F5344CB8AC3E}">
        <p14:creationId xmlns:p14="http://schemas.microsoft.com/office/powerpoint/2010/main" val="18043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8"/>
            <a:ext cx="12250994" cy="6872750"/>
          </a:xfrm>
        </p:spPr>
      </p:pic>
    </p:spTree>
    <p:extLst>
      <p:ext uri="{BB962C8B-B14F-4D97-AF65-F5344CB8AC3E}">
        <p14:creationId xmlns:p14="http://schemas.microsoft.com/office/powerpoint/2010/main" val="2980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8"/>
            <a:ext cx="11960942" cy="6813754"/>
          </a:xfrm>
        </p:spPr>
      </p:pic>
    </p:spTree>
    <p:extLst>
      <p:ext uri="{BB962C8B-B14F-4D97-AF65-F5344CB8AC3E}">
        <p14:creationId xmlns:p14="http://schemas.microsoft.com/office/powerpoint/2010/main" val="2735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86"/>
            <a:ext cx="12191999" cy="6975986"/>
          </a:xfrm>
        </p:spPr>
      </p:pic>
    </p:spTree>
    <p:extLst>
      <p:ext uri="{BB962C8B-B14F-4D97-AF65-F5344CB8AC3E}">
        <p14:creationId xmlns:p14="http://schemas.microsoft.com/office/powerpoint/2010/main" val="32107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5" y="1"/>
            <a:ext cx="12580374" cy="6858000"/>
          </a:xfrm>
        </p:spPr>
      </p:pic>
    </p:spTree>
    <p:extLst>
      <p:ext uri="{BB962C8B-B14F-4D97-AF65-F5344CB8AC3E}">
        <p14:creationId xmlns:p14="http://schemas.microsoft.com/office/powerpoint/2010/main" val="22580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0"/>
            <a:ext cx="12506632" cy="6828502"/>
          </a:xfrm>
        </p:spPr>
      </p:pic>
    </p:spTree>
    <p:extLst>
      <p:ext uri="{BB962C8B-B14F-4D97-AF65-F5344CB8AC3E}">
        <p14:creationId xmlns:p14="http://schemas.microsoft.com/office/powerpoint/2010/main" val="819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75689" cy="6607276"/>
          </a:xfrm>
        </p:spPr>
      </p:pic>
    </p:spTree>
    <p:extLst>
      <p:ext uri="{BB962C8B-B14F-4D97-AF65-F5344CB8AC3E}">
        <p14:creationId xmlns:p14="http://schemas.microsoft.com/office/powerpoint/2010/main" val="34272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516194"/>
            <a:ext cx="10795819" cy="6238567"/>
          </a:xfrm>
        </p:spPr>
      </p:pic>
    </p:spTree>
    <p:extLst>
      <p:ext uri="{BB962C8B-B14F-4D97-AF65-F5344CB8AC3E}">
        <p14:creationId xmlns:p14="http://schemas.microsoft.com/office/powerpoint/2010/main" val="28171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47484"/>
            <a:ext cx="10840064" cy="6592529"/>
          </a:xfrm>
        </p:spPr>
      </p:pic>
    </p:spTree>
    <p:extLst>
      <p:ext uri="{BB962C8B-B14F-4D97-AF65-F5344CB8AC3E}">
        <p14:creationId xmlns:p14="http://schemas.microsoft.com/office/powerpoint/2010/main" val="482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619432"/>
            <a:ext cx="10500851" cy="6238568"/>
          </a:xfrm>
        </p:spPr>
      </p:pic>
    </p:spTree>
    <p:extLst>
      <p:ext uri="{BB962C8B-B14F-4D97-AF65-F5344CB8AC3E}">
        <p14:creationId xmlns:p14="http://schemas.microsoft.com/office/powerpoint/2010/main" val="24850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0"/>
            <a:ext cx="11444748" cy="6858000"/>
          </a:xfrm>
        </p:spPr>
      </p:pic>
    </p:spTree>
    <p:extLst>
      <p:ext uri="{BB962C8B-B14F-4D97-AF65-F5344CB8AC3E}">
        <p14:creationId xmlns:p14="http://schemas.microsoft.com/office/powerpoint/2010/main" val="12994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176980"/>
            <a:ext cx="11135032" cy="6533535"/>
          </a:xfrm>
        </p:spPr>
      </p:pic>
    </p:spTree>
    <p:extLst>
      <p:ext uri="{BB962C8B-B14F-4D97-AF65-F5344CB8AC3E}">
        <p14:creationId xmlns:p14="http://schemas.microsoft.com/office/powerpoint/2010/main" val="82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" y="324464"/>
            <a:ext cx="10427110" cy="6533535"/>
          </a:xfrm>
        </p:spPr>
      </p:pic>
    </p:spTree>
    <p:extLst>
      <p:ext uri="{BB962C8B-B14F-4D97-AF65-F5344CB8AC3E}">
        <p14:creationId xmlns:p14="http://schemas.microsoft.com/office/powerpoint/2010/main" val="22232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427702"/>
            <a:ext cx="10382865" cy="6430297"/>
          </a:xfrm>
        </p:spPr>
      </p:pic>
    </p:spTree>
    <p:extLst>
      <p:ext uri="{BB962C8B-B14F-4D97-AF65-F5344CB8AC3E}">
        <p14:creationId xmlns:p14="http://schemas.microsoft.com/office/powerpoint/2010/main" val="30878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235974"/>
            <a:ext cx="10958051" cy="6415549"/>
          </a:xfrm>
        </p:spPr>
      </p:pic>
    </p:spTree>
    <p:extLst>
      <p:ext uri="{BB962C8B-B14F-4D97-AF65-F5344CB8AC3E}">
        <p14:creationId xmlns:p14="http://schemas.microsoft.com/office/powerpoint/2010/main" val="3911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09716"/>
            <a:ext cx="10707329" cy="6548284"/>
          </a:xfrm>
        </p:spPr>
      </p:pic>
    </p:spTree>
    <p:extLst>
      <p:ext uri="{BB962C8B-B14F-4D97-AF65-F5344CB8AC3E}">
        <p14:creationId xmlns:p14="http://schemas.microsoft.com/office/powerpoint/2010/main" val="31611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265470"/>
            <a:ext cx="10412361" cy="6592529"/>
          </a:xfrm>
        </p:spPr>
      </p:pic>
    </p:spTree>
    <p:extLst>
      <p:ext uri="{BB962C8B-B14F-4D97-AF65-F5344CB8AC3E}">
        <p14:creationId xmlns:p14="http://schemas.microsoft.com/office/powerpoint/2010/main" val="39790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0"/>
            <a:ext cx="11297265" cy="6754761"/>
          </a:xfrm>
        </p:spPr>
      </p:pic>
    </p:spTree>
    <p:extLst>
      <p:ext uri="{BB962C8B-B14F-4D97-AF65-F5344CB8AC3E}">
        <p14:creationId xmlns:p14="http://schemas.microsoft.com/office/powerpoint/2010/main" val="2774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280218"/>
            <a:ext cx="11135032" cy="6577781"/>
          </a:xfrm>
        </p:spPr>
      </p:pic>
    </p:spTree>
    <p:extLst>
      <p:ext uri="{BB962C8B-B14F-4D97-AF65-F5344CB8AC3E}">
        <p14:creationId xmlns:p14="http://schemas.microsoft.com/office/powerpoint/2010/main" val="20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191729"/>
            <a:ext cx="11533239" cy="6666271"/>
          </a:xfrm>
        </p:spPr>
      </p:pic>
    </p:spTree>
    <p:extLst>
      <p:ext uri="{BB962C8B-B14F-4D97-AF65-F5344CB8AC3E}">
        <p14:creationId xmlns:p14="http://schemas.microsoft.com/office/powerpoint/2010/main" val="6371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35974"/>
            <a:ext cx="11385754" cy="6622026"/>
          </a:xfrm>
        </p:spPr>
      </p:pic>
    </p:spTree>
    <p:extLst>
      <p:ext uri="{BB962C8B-B14F-4D97-AF65-F5344CB8AC3E}">
        <p14:creationId xmlns:p14="http://schemas.microsoft.com/office/powerpoint/2010/main" val="17715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221226"/>
            <a:ext cx="11754465" cy="6754761"/>
          </a:xfrm>
        </p:spPr>
      </p:pic>
    </p:spTree>
    <p:extLst>
      <p:ext uri="{BB962C8B-B14F-4D97-AF65-F5344CB8AC3E}">
        <p14:creationId xmlns:p14="http://schemas.microsoft.com/office/powerpoint/2010/main" val="2152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2" y="147484"/>
            <a:ext cx="11813458" cy="6710516"/>
          </a:xfrm>
        </p:spPr>
      </p:pic>
    </p:spTree>
    <p:extLst>
      <p:ext uri="{BB962C8B-B14F-4D97-AF65-F5344CB8AC3E}">
        <p14:creationId xmlns:p14="http://schemas.microsoft.com/office/powerpoint/2010/main" val="14480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4"/>
            <a:ext cx="12192000" cy="7005484"/>
          </a:xfrm>
        </p:spPr>
      </p:pic>
    </p:spTree>
    <p:extLst>
      <p:ext uri="{BB962C8B-B14F-4D97-AF65-F5344CB8AC3E}">
        <p14:creationId xmlns:p14="http://schemas.microsoft.com/office/powerpoint/2010/main" val="2397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0"/>
            <a:ext cx="10279626" cy="6858000"/>
          </a:xfrm>
        </p:spPr>
      </p:pic>
    </p:spTree>
    <p:extLst>
      <p:ext uri="{BB962C8B-B14F-4D97-AF65-F5344CB8AC3E}">
        <p14:creationId xmlns:p14="http://schemas.microsoft.com/office/powerpoint/2010/main" val="598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324464"/>
            <a:ext cx="11577484" cy="6533535"/>
          </a:xfrm>
        </p:spPr>
      </p:pic>
    </p:spTree>
    <p:extLst>
      <p:ext uri="{BB962C8B-B14F-4D97-AF65-F5344CB8AC3E}">
        <p14:creationId xmlns:p14="http://schemas.microsoft.com/office/powerpoint/2010/main" val="3831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" y="147484"/>
            <a:ext cx="11371007" cy="6563032"/>
          </a:xfrm>
        </p:spPr>
      </p:pic>
    </p:spTree>
    <p:extLst>
      <p:ext uri="{BB962C8B-B14F-4D97-AF65-F5344CB8AC3E}">
        <p14:creationId xmlns:p14="http://schemas.microsoft.com/office/powerpoint/2010/main" val="34667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206476"/>
            <a:ext cx="11017046" cy="6651524"/>
          </a:xfrm>
        </p:spPr>
      </p:pic>
    </p:spTree>
    <p:extLst>
      <p:ext uri="{BB962C8B-B14F-4D97-AF65-F5344CB8AC3E}">
        <p14:creationId xmlns:p14="http://schemas.microsoft.com/office/powerpoint/2010/main" val="17282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0"/>
            <a:ext cx="10751574" cy="6666271"/>
          </a:xfrm>
        </p:spPr>
      </p:pic>
    </p:spTree>
    <p:extLst>
      <p:ext uri="{BB962C8B-B14F-4D97-AF65-F5344CB8AC3E}">
        <p14:creationId xmlns:p14="http://schemas.microsoft.com/office/powerpoint/2010/main" val="1317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5" y="147484"/>
            <a:ext cx="10441858" cy="6091084"/>
          </a:xfrm>
        </p:spPr>
      </p:pic>
    </p:spTree>
    <p:extLst>
      <p:ext uri="{BB962C8B-B14F-4D97-AF65-F5344CB8AC3E}">
        <p14:creationId xmlns:p14="http://schemas.microsoft.com/office/powerpoint/2010/main" val="23752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76981"/>
            <a:ext cx="10353367" cy="6681019"/>
          </a:xfrm>
        </p:spPr>
      </p:pic>
    </p:spTree>
    <p:extLst>
      <p:ext uri="{BB962C8B-B14F-4D97-AF65-F5344CB8AC3E}">
        <p14:creationId xmlns:p14="http://schemas.microsoft.com/office/powerpoint/2010/main" val="36386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12"/>
            <a:ext cx="12192000" cy="6518787"/>
          </a:xfrm>
        </p:spPr>
      </p:pic>
    </p:spTree>
    <p:extLst>
      <p:ext uri="{BB962C8B-B14F-4D97-AF65-F5344CB8AC3E}">
        <p14:creationId xmlns:p14="http://schemas.microsoft.com/office/powerpoint/2010/main" val="8640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8" y="0"/>
            <a:ext cx="11297265" cy="6740013"/>
          </a:xfrm>
        </p:spPr>
      </p:pic>
    </p:spTree>
    <p:extLst>
      <p:ext uri="{BB962C8B-B14F-4D97-AF65-F5344CB8AC3E}">
        <p14:creationId xmlns:p14="http://schemas.microsoft.com/office/powerpoint/2010/main" val="5039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8" y="449317"/>
            <a:ext cx="11385755" cy="6607277"/>
          </a:xfrm>
        </p:spPr>
      </p:pic>
    </p:spTree>
    <p:extLst>
      <p:ext uri="{BB962C8B-B14F-4D97-AF65-F5344CB8AC3E}">
        <p14:creationId xmlns:p14="http://schemas.microsoft.com/office/powerpoint/2010/main" val="32983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250723"/>
            <a:ext cx="10677833" cy="6445045"/>
          </a:xfrm>
        </p:spPr>
      </p:pic>
    </p:spTree>
    <p:extLst>
      <p:ext uri="{BB962C8B-B14F-4D97-AF65-F5344CB8AC3E}">
        <p14:creationId xmlns:p14="http://schemas.microsoft.com/office/powerpoint/2010/main" val="25336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974"/>
            <a:ext cx="10810568" cy="6622026"/>
          </a:xfrm>
        </p:spPr>
      </p:pic>
    </p:spTree>
    <p:extLst>
      <p:ext uri="{BB962C8B-B14F-4D97-AF65-F5344CB8AC3E}">
        <p14:creationId xmlns:p14="http://schemas.microsoft.com/office/powerpoint/2010/main" val="2541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477"/>
            <a:ext cx="10840064" cy="6651523"/>
          </a:xfrm>
        </p:spPr>
      </p:pic>
    </p:spTree>
    <p:extLst>
      <p:ext uri="{BB962C8B-B14F-4D97-AF65-F5344CB8AC3E}">
        <p14:creationId xmlns:p14="http://schemas.microsoft.com/office/powerpoint/2010/main" val="2847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427702"/>
            <a:ext cx="10397612" cy="6430297"/>
          </a:xfrm>
        </p:spPr>
      </p:pic>
    </p:spTree>
    <p:extLst>
      <p:ext uri="{BB962C8B-B14F-4D97-AF65-F5344CB8AC3E}">
        <p14:creationId xmlns:p14="http://schemas.microsoft.com/office/powerpoint/2010/main" val="3951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324465"/>
            <a:ext cx="11238271" cy="6415548"/>
          </a:xfrm>
        </p:spPr>
      </p:pic>
    </p:spTree>
    <p:extLst>
      <p:ext uri="{BB962C8B-B14F-4D97-AF65-F5344CB8AC3E}">
        <p14:creationId xmlns:p14="http://schemas.microsoft.com/office/powerpoint/2010/main" val="14917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62232"/>
            <a:ext cx="11371007" cy="6695768"/>
          </a:xfrm>
        </p:spPr>
      </p:pic>
    </p:spTree>
    <p:extLst>
      <p:ext uri="{BB962C8B-B14F-4D97-AF65-F5344CB8AC3E}">
        <p14:creationId xmlns:p14="http://schemas.microsoft.com/office/powerpoint/2010/main" val="138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90" y="0"/>
            <a:ext cx="12432890" cy="6725265"/>
          </a:xfrm>
        </p:spPr>
      </p:pic>
    </p:spTree>
    <p:extLst>
      <p:ext uri="{BB962C8B-B14F-4D97-AF65-F5344CB8AC3E}">
        <p14:creationId xmlns:p14="http://schemas.microsoft.com/office/powerpoint/2010/main" val="4014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" y="0"/>
            <a:ext cx="11901948" cy="6858000"/>
          </a:xfrm>
        </p:spPr>
      </p:pic>
    </p:spTree>
    <p:extLst>
      <p:ext uri="{BB962C8B-B14F-4D97-AF65-F5344CB8AC3E}">
        <p14:creationId xmlns:p14="http://schemas.microsoft.com/office/powerpoint/2010/main" val="17219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2" y="191728"/>
            <a:ext cx="11503742" cy="6828503"/>
          </a:xfrm>
        </p:spPr>
      </p:pic>
    </p:spTree>
    <p:extLst>
      <p:ext uri="{BB962C8B-B14F-4D97-AF65-F5344CB8AC3E}">
        <p14:creationId xmlns:p14="http://schemas.microsoft.com/office/powerpoint/2010/main" val="39472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471948"/>
            <a:ext cx="11518490" cy="6209071"/>
          </a:xfrm>
        </p:spPr>
      </p:pic>
    </p:spTree>
    <p:extLst>
      <p:ext uri="{BB962C8B-B14F-4D97-AF65-F5344CB8AC3E}">
        <p14:creationId xmlns:p14="http://schemas.microsoft.com/office/powerpoint/2010/main" val="16716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324464"/>
            <a:ext cx="11297265" cy="6282813"/>
          </a:xfrm>
        </p:spPr>
      </p:pic>
    </p:spTree>
    <p:extLst>
      <p:ext uri="{BB962C8B-B14F-4D97-AF65-F5344CB8AC3E}">
        <p14:creationId xmlns:p14="http://schemas.microsoft.com/office/powerpoint/2010/main" val="3092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02"/>
            <a:ext cx="12192000" cy="6430297"/>
          </a:xfrm>
        </p:spPr>
      </p:pic>
    </p:spTree>
    <p:extLst>
      <p:ext uri="{BB962C8B-B14F-4D97-AF65-F5344CB8AC3E}">
        <p14:creationId xmlns:p14="http://schemas.microsoft.com/office/powerpoint/2010/main" val="12856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191729"/>
            <a:ext cx="10117393" cy="6666271"/>
          </a:xfrm>
        </p:spPr>
      </p:pic>
    </p:spTree>
    <p:extLst>
      <p:ext uri="{BB962C8B-B14F-4D97-AF65-F5344CB8AC3E}">
        <p14:creationId xmlns:p14="http://schemas.microsoft.com/office/powerpoint/2010/main" val="38785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7032" cy="6681019"/>
          </a:xfrm>
        </p:spPr>
      </p:pic>
    </p:spTree>
    <p:extLst>
      <p:ext uri="{BB962C8B-B14F-4D97-AF65-F5344CB8AC3E}">
        <p14:creationId xmlns:p14="http://schemas.microsoft.com/office/powerpoint/2010/main" val="35063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" y="117986"/>
            <a:ext cx="11602065" cy="6577781"/>
          </a:xfrm>
        </p:spPr>
      </p:pic>
    </p:spTree>
    <p:extLst>
      <p:ext uri="{BB962C8B-B14F-4D97-AF65-F5344CB8AC3E}">
        <p14:creationId xmlns:p14="http://schemas.microsoft.com/office/powerpoint/2010/main" val="40296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23" y="0"/>
            <a:ext cx="10515600" cy="1325563"/>
          </a:xfrm>
        </p:spPr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CHRONIC INFLAMMATION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dirty="0"/>
              <a:t>D</a:t>
            </a:r>
            <a:r>
              <a:rPr lang="en-IN" dirty="0" smtClean="0"/>
              <a:t>escriptive </a:t>
            </a:r>
            <a:r>
              <a:rPr lang="en-IN" dirty="0"/>
              <a:t>classification, histological features are used for classifying chronic inflammation into 2 corresponding types: </a:t>
            </a:r>
            <a:endParaRPr lang="en-IN" dirty="0" smtClean="0"/>
          </a:p>
          <a:p>
            <a:pPr marL="514350" indent="-514350" algn="just">
              <a:buAutoNum type="arabicPeriod"/>
            </a:pPr>
            <a:r>
              <a:rPr lang="en-IN" b="1" dirty="0" smtClean="0"/>
              <a:t>Chronic </a:t>
            </a:r>
            <a:r>
              <a:rPr lang="en-IN" b="1" dirty="0"/>
              <a:t>non-specific inflammation</a:t>
            </a:r>
            <a:r>
              <a:rPr lang="en-IN" dirty="0"/>
              <a:t>. It is characterised by non-specific inflammatory cell infiltration e.g. chronic osteomyelitis, lung abscess. A variant of this type of chronic inflammatory response is chronic </a:t>
            </a:r>
            <a:r>
              <a:rPr lang="en-IN" dirty="0" smtClean="0"/>
              <a:t>supportive </a:t>
            </a:r>
            <a:r>
              <a:rPr lang="en-IN" dirty="0"/>
              <a:t>inflammation in which infiltration by polymorphs and abscess formation are additional features e.g. actinomycosis. </a:t>
            </a:r>
            <a:endParaRPr lang="en-IN" dirty="0" smtClean="0"/>
          </a:p>
          <a:p>
            <a:pPr marL="514350" indent="-514350" algn="just">
              <a:buAutoNum type="arabicPeriod"/>
            </a:pPr>
            <a:r>
              <a:rPr lang="en-IN" b="1" dirty="0" smtClean="0"/>
              <a:t>Chronic </a:t>
            </a:r>
            <a:r>
              <a:rPr lang="en-IN" b="1" dirty="0"/>
              <a:t>granulomatous inflammation</a:t>
            </a:r>
            <a:r>
              <a:rPr lang="en-IN" dirty="0"/>
              <a:t>. It is characterised by formation of granulomas e.g. tuberculosis, leprosy, syphilis, actinomycosis, sarcoidosis 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09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GRANULOMATOUS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 The word ‘granuloma’ is derived from granule meaning circumscribed granule-like lesion, and -</a:t>
            </a:r>
            <a:r>
              <a:rPr lang="en-IN" dirty="0" err="1"/>
              <a:t>oma</a:t>
            </a:r>
            <a:r>
              <a:rPr lang="en-IN" dirty="0"/>
              <a:t> which is a suffix commonly used for true tumours but here it indicates a localised inflammatory mass or collection of macrophages.</a:t>
            </a:r>
          </a:p>
          <a:p>
            <a:pPr algn="just"/>
            <a:r>
              <a:rPr lang="en-IN" dirty="0"/>
              <a:t>Granuloma is defined as a circumscribed, tiny lesion, about 1 mm in diameter, composed predominantly of collection of modified macrophages called </a:t>
            </a:r>
            <a:r>
              <a:rPr lang="en-IN" dirty="0" err="1"/>
              <a:t>epithelioid</a:t>
            </a:r>
            <a:r>
              <a:rPr lang="en-IN" dirty="0"/>
              <a:t> cells, and rimmed at the periphery by lymphoid cells.</a:t>
            </a:r>
          </a:p>
        </p:txBody>
      </p:sp>
    </p:spTree>
    <p:extLst>
      <p:ext uri="{BB962C8B-B14F-4D97-AF65-F5344CB8AC3E}">
        <p14:creationId xmlns:p14="http://schemas.microsoft.com/office/powerpoint/2010/main" val="444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GRANULOMA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sequence in evolution of granuloma </a:t>
            </a:r>
            <a:r>
              <a:rPr lang="en-IN" dirty="0" smtClean="0"/>
              <a:t>briefly </a:t>
            </a:r>
            <a:r>
              <a:rPr lang="en-IN" dirty="0"/>
              <a:t>outlined below: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Engulfment by </a:t>
            </a:r>
            <a:r>
              <a:rPr lang="en-IN" dirty="0" smtClean="0"/>
              <a:t>macrophages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CD4+ T </a:t>
            </a:r>
            <a:r>
              <a:rPr lang="en-IN" dirty="0" smtClean="0"/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Cytokines</a:t>
            </a:r>
          </a:p>
        </p:txBody>
      </p:sp>
    </p:spTree>
    <p:extLst>
      <p:ext uri="{BB962C8B-B14F-4D97-AF65-F5344CB8AC3E}">
        <p14:creationId xmlns:p14="http://schemas.microsoft.com/office/powerpoint/2010/main" val="6423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Wound Healing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7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Jaineel\Downloads\AcuteWoundHea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66" y="-731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195</Words>
  <Application>Microsoft Office PowerPoint</Application>
  <PresentationFormat>Widescreen</PresentationFormat>
  <Paragraphs>14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Arial</vt:lpstr>
      <vt:lpstr>Calibri</vt:lpstr>
      <vt:lpstr>Calibri Light</vt:lpstr>
      <vt:lpstr>Times New Roman</vt:lpstr>
      <vt:lpstr>Office Theme</vt:lpstr>
      <vt:lpstr>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CHRONIC INFLAMMATION </vt:lpstr>
      <vt:lpstr>GRANULOMATOUS INFLAMMATION</vt:lpstr>
      <vt:lpstr>PATHOGENESIS OF GRANULOMA</vt:lpstr>
      <vt:lpstr>Wound Healing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</dc:creator>
  <cp:lastModifiedBy>La Pulga</cp:lastModifiedBy>
  <cp:revision>40</cp:revision>
  <dcterms:created xsi:type="dcterms:W3CDTF">2018-10-03T16:15:47Z</dcterms:created>
  <dcterms:modified xsi:type="dcterms:W3CDTF">2025-02-20T10:29:07Z</dcterms:modified>
</cp:coreProperties>
</file>