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6" r:id="rId5"/>
    <p:sldId id="284" r:id="rId6"/>
    <p:sldId id="259" r:id="rId7"/>
    <p:sldId id="268" r:id="rId8"/>
    <p:sldId id="282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BB8632-B1F2-4AB4-BAD9-A237AAB788F9}" type="datetimeFigureOut">
              <a:rPr lang="en-IN" smtClean="0"/>
              <a:pPr/>
              <a:t>01-03-2025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C72200-A982-4222-8019-39C0A1B02952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652" y="3405089"/>
            <a:ext cx="7001022" cy="1938953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Sana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Naaz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Fatima</a:t>
            </a:r>
          </a:p>
          <a:p>
            <a:pPr algn="l"/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 </a:t>
            </a:r>
          </a:p>
          <a:p>
            <a:pPr algn="l"/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Dept. Of Pharmaceutics</a:t>
            </a:r>
          </a:p>
          <a:p>
            <a:pPr algn="l"/>
            <a:r>
              <a:rPr lang="en-IN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St.Peter’s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Institute Of Pharmaceutical Sciences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6714" y="-168812"/>
            <a:ext cx="9144000" cy="1774209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ENZYMES</a:t>
            </a:r>
            <a:endParaRPr lang="en-IN" sz="6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t.-Peters-Institute-of-Pharmaceutical-Sciences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5734" y="3615397"/>
            <a:ext cx="1322363" cy="142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1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785" y="600500"/>
            <a:ext cx="11423176" cy="59231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DEFINITATION:-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Enzymes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biocatalysts – the catalysts of life.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catalyst is defined as a substance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that increases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velocity or rate of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chemical reaction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without itself undergoing any change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overall process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Enzymes may be defined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biocatalysts synthesized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living cells. They are protein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nature colloidal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thermolabile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character,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specific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 their action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Some special RNA species also act as enzymes and are called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Ribozymes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e.g. hammerhead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ribozyme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t.-Peters-Institute-of-Pharmaceutical-Sciences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4542" y="198429"/>
            <a:ext cx="1322363" cy="142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7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18616" y="177422"/>
            <a:ext cx="9347280" cy="6332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functional unit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enzyme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known 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holoenzyme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often made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apoenzyme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protein part)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coenzyme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(non-protein organic part).</a:t>
            </a:r>
          </a:p>
          <a:p>
            <a:pPr marL="0" indent="0"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Holoenzyme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Apoenzyme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+ 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Coenzyme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(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enzyme)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(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protein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part)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protein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part)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843881" y="2588390"/>
            <a:ext cx="978408" cy="259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2357" y="3418449"/>
            <a:ext cx="7258929" cy="2588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4542" y="198429"/>
            <a:ext cx="1322363" cy="142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2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22729"/>
            <a:ext cx="11739282" cy="6212541"/>
          </a:xfrm>
        </p:spPr>
        <p:txBody>
          <a:bodyPr/>
          <a:lstStyle/>
          <a:p>
            <a:pPr marL="0" indent="0">
              <a:buNone/>
            </a:pPr>
            <a:endParaRPr lang="en-IN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en-IN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SITE</a:t>
            </a:r>
            <a:endParaRPr lang="en-US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active site (or active centre)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enzyme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represents as the small region 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substrate(s) binds and participates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catalysis.</a:t>
            </a:r>
          </a:p>
          <a:p>
            <a:pPr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SUBSTRATE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/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reactant in biochemical reaction is termed as substrate. When a substrate binds to an enzyme it forms an enzyme substrate complex.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3969" y="3440796"/>
            <a:ext cx="4567797" cy="3047720"/>
          </a:xfrm>
          <a:prstGeom prst="rect">
            <a:avLst/>
          </a:prstGeom>
        </p:spPr>
      </p:pic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643" y="198430"/>
            <a:ext cx="899262" cy="96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190" y="0"/>
            <a:ext cx="10363200" cy="114300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 OF ACTION OF ENZYMES:-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6325" y="1124243"/>
            <a:ext cx="11709009" cy="4572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Enzyme substrate-complex theory (most accepted) has been proposed.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Michaellis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Menton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(1913) proposed Enzyme substrate complex theory to explain mode of enzyme action.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Enzymes have certain active sites for the attachment of substrate molecule where an enzyme can form an intimate relationship with substrate.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Enzyme forms a weakly bound compound with substrate which on hydrolysis decomposes into the reaction products.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6591" y="4143009"/>
            <a:ext cx="5514535" cy="193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643" y="198430"/>
            <a:ext cx="899262" cy="9662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1015" y="187290"/>
            <a:ext cx="11774658" cy="62779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IN" sz="28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en-IN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NOMENCLATURE AND CLASSIFICATION:-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1964,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IUB system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enzyme classification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in force. Enzymes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divided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six major classes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that order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Oxidoreductases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 involved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oxidation-reduction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reactions.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Transferases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catalyze the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functional groups.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Hydrolases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 that bring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hydrolysis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various compounds.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Lyases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addition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removal of water, ammonia,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Isomerases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 involved in all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isomerization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reactions.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Ligases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catalyzing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synthetic reactions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(Greek : ligate—to bind) where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molecules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joined together and ATP is used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t.-Peters-Institute-of-Pharmaceutical-Sciences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7643" y="198430"/>
            <a:ext cx="899262" cy="96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2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91319" y="109182"/>
            <a:ext cx="10563368" cy="6619164"/>
          </a:xfrm>
          <a:prstGeom prst="rect">
            <a:avLst/>
          </a:prstGeom>
        </p:spPr>
      </p:pic>
      <p:pic>
        <p:nvPicPr>
          <p:cNvPr id="3" name="Picture 2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643" y="198430"/>
            <a:ext cx="899262" cy="96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9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2137" y="272955"/>
            <a:ext cx="11505063" cy="6305266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</a:t>
            </a:r>
            <a:r>
              <a:rPr lang="en-I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IN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ENZYMES</a:t>
            </a:r>
            <a:endParaRPr lang="en-I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Certain enzymes are useful as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agents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analytical reagents,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genetic manipulations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 industrial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</a:p>
          <a:p>
            <a:pPr marL="0" indent="0">
              <a:buNone/>
            </a:pPr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Enzymes as therapeutic agents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Streptokinase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from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streptococcus 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for clearing the blood clots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enzyme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asparaginase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used in the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</a:t>
            </a: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leukemias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306" y="3337194"/>
            <a:ext cx="3930555" cy="2306470"/>
          </a:xfrm>
          <a:prstGeom prst="rect">
            <a:avLst/>
          </a:prstGeom>
        </p:spPr>
      </p:pic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7643" y="198430"/>
            <a:ext cx="899262" cy="96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96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3899" y="232012"/>
            <a:ext cx="11573301" cy="6469039"/>
          </a:xfrm>
        </p:spPr>
        <p:txBody>
          <a:bodyPr/>
          <a:lstStyle/>
          <a:p>
            <a:pPr marL="0" indent="0">
              <a:buNone/>
            </a:pPr>
            <a:endParaRPr lang="en-IN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Enzymes </a:t>
            </a:r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analytical reagents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enzymes are useful in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laboratory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measurement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substrates, drugs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even the activities of other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enzymes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example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estimation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plasma glucose by glucose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oxidase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peroxidase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method.</a:t>
            </a:r>
          </a:p>
          <a:p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I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Enzymes as diagnostic agents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 of enzyme activities in biological fluids (particularly plasma/serum) is of great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importance.</a:t>
            </a:r>
          </a:p>
          <a:p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lipoprotein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lipase,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plasmin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thrombin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choline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esterase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ceruloplasmin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amylase, pepsin, </a:t>
            </a: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trypsin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lipase,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lactate dehydrogenase, transaminases, acid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alkaline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phosphatases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creatine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phosphokinase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</a:p>
          <a:p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t.-Peters-Institute-of-Pharmaceutical-Sciences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7643" y="198430"/>
            <a:ext cx="899262" cy="96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81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15731</TotalTime>
  <Words>507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Franklin Gothic Book</vt:lpstr>
      <vt:lpstr>Perpetua</vt:lpstr>
      <vt:lpstr>Times New Roman</vt:lpstr>
      <vt:lpstr>Wingdings 2</vt:lpstr>
      <vt:lpstr>Equity</vt:lpstr>
      <vt:lpstr>ENZYMES</vt:lpstr>
      <vt:lpstr>PowerPoint Presentation</vt:lpstr>
      <vt:lpstr>PowerPoint Presentation</vt:lpstr>
      <vt:lpstr>PowerPoint Presentation</vt:lpstr>
      <vt:lpstr>MODE OF ACTION OF ENZYMES:-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La Pulga</cp:lastModifiedBy>
  <cp:revision>47</cp:revision>
  <dcterms:created xsi:type="dcterms:W3CDTF">2023-04-04T08:58:31Z</dcterms:created>
  <dcterms:modified xsi:type="dcterms:W3CDTF">2025-03-01T04:45:33Z</dcterms:modified>
</cp:coreProperties>
</file>