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slideLayouts/slideLayout14.xml" ContentType="application/vnd.openxmlformats-officedocument.presentationml.slideLayout+xml"/>
  <Override PartName="/ppt/theme/theme14.xml" ContentType="application/vnd.openxmlformats-officedocument.theme+xml"/>
  <Override PartName="/ppt/slideLayouts/slideLayout15.xml" ContentType="application/vnd.openxmlformats-officedocument.presentationml.slideLayout+xml"/>
  <Override PartName="/ppt/theme/theme15.xml" ContentType="application/vnd.openxmlformats-officedocument.theme+xml"/>
  <Override PartName="/ppt/slideLayouts/slideLayout16.xml" ContentType="application/vnd.openxmlformats-officedocument.presentationml.slideLayout+xml"/>
  <Override PartName="/ppt/theme/theme16.xml" ContentType="application/vnd.openxmlformats-officedocument.theme+xml"/>
  <Override PartName="/ppt/slideLayouts/slideLayout17.xml" ContentType="application/vnd.openxmlformats-officedocument.presentationml.slideLayout+xml"/>
  <Override PartName="/ppt/theme/theme17.xml" ContentType="application/vnd.openxmlformats-officedocument.theme+xml"/>
  <Override PartName="/ppt/slideLayouts/slideLayout18.xml" ContentType="application/vnd.openxmlformats-officedocument.presentationml.slideLayout+xml"/>
  <Override PartName="/ppt/theme/theme18.xml" ContentType="application/vnd.openxmlformats-officedocument.theme+xml"/>
  <Override PartName="/ppt/slideLayouts/slideLayout19.xml" ContentType="application/vnd.openxmlformats-officedocument.presentationml.slideLayout+xml"/>
  <Override PartName="/ppt/theme/theme19.xml" ContentType="application/vnd.openxmlformats-officedocument.theme+xml"/>
  <Override PartName="/ppt/slideLayouts/slideLayout20.xml" ContentType="application/vnd.openxmlformats-officedocument.presentationml.slideLayout+xml"/>
  <Override PartName="/ppt/theme/theme20.xml" ContentType="application/vnd.openxmlformats-officedocument.theme+xml"/>
  <Override PartName="/ppt/slideLayouts/slideLayout21.xml" ContentType="application/vnd.openxmlformats-officedocument.presentationml.slideLayout+xml"/>
  <Override PartName="/ppt/theme/theme21.xml" ContentType="application/vnd.openxmlformats-officedocument.theme+xml"/>
  <Override PartName="/ppt/slideLayouts/slideLayout22.xml" ContentType="application/vnd.openxmlformats-officedocument.presentationml.slideLayout+xml"/>
  <Override PartName="/ppt/theme/theme22.xml" ContentType="application/vnd.openxmlformats-officedocument.theme+xml"/>
  <Override PartName="/ppt/slideLayouts/slideLayout23.xml" ContentType="application/vnd.openxmlformats-officedocument.presentationml.slideLayout+xml"/>
  <Override PartName="/ppt/theme/theme23.xml" ContentType="application/vnd.openxmlformats-officedocument.theme+xml"/>
  <Override PartName="/ppt/slideLayouts/slideLayout24.xml" ContentType="application/vnd.openxmlformats-officedocument.presentationml.slideLayout+xml"/>
  <Override PartName="/ppt/theme/theme24.xml" ContentType="application/vnd.openxmlformats-officedocument.theme+xml"/>
  <Override PartName="/ppt/slideLayouts/slideLayout25.xml" ContentType="application/vnd.openxmlformats-officedocument.presentationml.slideLayout+xml"/>
  <Override PartName="/ppt/theme/theme25.xml" ContentType="application/vnd.openxmlformats-officedocument.theme+xml"/>
  <Override PartName="/ppt/slideLayouts/slideLayout26.xml" ContentType="application/vnd.openxmlformats-officedocument.presentationml.slideLayout+xml"/>
  <Override PartName="/ppt/theme/theme26.xml" ContentType="application/vnd.openxmlformats-officedocument.theme+xml"/>
  <Override PartName="/ppt/slideLayouts/slideLayout27.xml" ContentType="application/vnd.openxmlformats-officedocument.presentationml.slideLayout+xml"/>
  <Override PartName="/ppt/theme/theme27.xml" ContentType="application/vnd.openxmlformats-officedocument.theme+xml"/>
  <Override PartName="/ppt/slideLayouts/slideLayout28.xml" ContentType="application/vnd.openxmlformats-officedocument.presentationml.slideLayout+xml"/>
  <Override PartName="/ppt/theme/theme28.xml" ContentType="application/vnd.openxmlformats-officedocument.theme+xml"/>
  <Override PartName="/ppt/slideLayouts/slideLayout29.xml" ContentType="application/vnd.openxmlformats-officedocument.presentationml.slideLayout+xml"/>
  <Override PartName="/ppt/theme/theme29.xml" ContentType="application/vnd.openxmlformats-officedocument.theme+xml"/>
  <Override PartName="/ppt/slideLayouts/slideLayout30.xml" ContentType="application/vnd.openxmlformats-officedocument.presentationml.slideLayout+xml"/>
  <Override PartName="/ppt/theme/theme3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0" r:id="rId1"/>
    <p:sldMasterId id="2147483652" r:id="rId2"/>
    <p:sldMasterId id="2147483654" r:id="rId3"/>
    <p:sldMasterId id="2147483656" r:id="rId4"/>
    <p:sldMasterId id="2147483658" r:id="rId5"/>
    <p:sldMasterId id="2147483660" r:id="rId6"/>
    <p:sldMasterId id="2147483662" r:id="rId7"/>
    <p:sldMasterId id="2147483664" r:id="rId8"/>
    <p:sldMasterId id="2147483666" r:id="rId9"/>
    <p:sldMasterId id="2147483668" r:id="rId10"/>
    <p:sldMasterId id="2147483672" r:id="rId11"/>
    <p:sldMasterId id="2147483676" r:id="rId12"/>
    <p:sldMasterId id="2147483678" r:id="rId13"/>
    <p:sldMasterId id="2147483680" r:id="rId14"/>
    <p:sldMasterId id="2147483682" r:id="rId15"/>
    <p:sldMasterId id="2147483684" r:id="rId16"/>
    <p:sldMasterId id="2147483686" r:id="rId17"/>
    <p:sldMasterId id="2147483688" r:id="rId18"/>
    <p:sldMasterId id="2147483690" r:id="rId19"/>
    <p:sldMasterId id="2147483692" r:id="rId20"/>
    <p:sldMasterId id="2147483696" r:id="rId21"/>
    <p:sldMasterId id="2147483698" r:id="rId22"/>
    <p:sldMasterId id="2147483700" r:id="rId23"/>
    <p:sldMasterId id="2147483702" r:id="rId24"/>
    <p:sldMasterId id="2147483704" r:id="rId25"/>
    <p:sldMasterId id="2147483706" r:id="rId26"/>
    <p:sldMasterId id="2147483708" r:id="rId27"/>
    <p:sldMasterId id="2147483710" r:id="rId28"/>
    <p:sldMasterId id="2147483712" r:id="rId29"/>
    <p:sldMasterId id="2147483714" r:id="rId30"/>
  </p:sldMasterIdLst>
  <p:sldIdLst>
    <p:sldId id="266" r:id="rId31"/>
    <p:sldId id="257" r:id="rId32"/>
    <p:sldId id="259" r:id="rId33"/>
    <p:sldId id="267" r:id="rId34"/>
    <p:sldId id="262" r:id="rId35"/>
    <p:sldId id="263" r:id="rId36"/>
    <p:sldId id="260" r:id="rId37"/>
    <p:sldId id="265" r:id="rId3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presProps" Target="presProps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4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Master" Target="slideMasters/slideMaster29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2.xml"/><Relationship Id="rId37" Type="http://schemas.openxmlformats.org/officeDocument/2006/relationships/slide" Target="slides/slide7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" Target="slides/slide6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" Target="slides/slide5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3.xml"/><Relationship Id="rId38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NE_COLUMN_TEX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AND_TWO_COLUMNS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AND_TWO_COLUMNS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2347920" y="539640"/>
            <a:ext cx="4447800" cy="135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2347920" y="539640"/>
            <a:ext cx="4447800" cy="135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2347920" y="539640"/>
            <a:ext cx="4447800" cy="135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mple-ligh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1_1_1_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_HEAD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ONLY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ONLY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ONLY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ONLY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NE_COLUMN_TEX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7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8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20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21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22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23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24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25.xml"/></Relationships>
</file>

<file path=ppt/slideMasters/_rels/slideMaster26.xml.rels><?xml version="1.0" encoding="UTF-8" standalone="yes"?>
<Relationships xmlns="http://schemas.openxmlformats.org/package/2006/relationships"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26.xml"/></Relationships>
</file>

<file path=ppt/slideMasters/_rels/slideMaster27.xml.rels><?xml version="1.0" encoding="UTF-8" standalone="yes"?>
<Relationships xmlns="http://schemas.openxmlformats.org/package/2006/relationships"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27.xml"/></Relationships>
</file>

<file path=ppt/slideMasters/_rels/slideMaster28.xml.rels><?xml version="1.0" encoding="UTF-8" standalone="yes"?>
<Relationships xmlns="http://schemas.openxmlformats.org/package/2006/relationships"><Relationship Id="rId2" Type="http://schemas.openxmlformats.org/officeDocument/2006/relationships/theme" Target="../theme/theme28.xml"/><Relationship Id="rId1" Type="http://schemas.openxmlformats.org/officeDocument/2006/relationships/slideLayout" Target="../slideLayouts/slideLayout28.xml"/></Relationships>
</file>

<file path=ppt/slideMasters/_rels/slideMaster29.xml.rels><?xml version="1.0" encoding="UTF-8" standalone="yes"?>
<Relationships xmlns="http://schemas.openxmlformats.org/package/2006/relationships"><Relationship Id="rId2" Type="http://schemas.openxmlformats.org/officeDocument/2006/relationships/theme" Target="../theme/theme29.xml"/><Relationship Id="rId1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30.xml.rels><?xml version="1.0" encoding="UTF-8" standalone="yes"?>
<Relationships xmlns="http://schemas.openxmlformats.org/package/2006/relationships"><Relationship Id="rId2" Type="http://schemas.openxmlformats.org/officeDocument/2006/relationships/theme" Target="../theme/theme30.xml"/><Relationship Id="rId1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284120" y="1324800"/>
            <a:ext cx="6575760" cy="10447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6000" b="0" strike="noStrike" spc="-1">
                <a:solidFill>
                  <a:schemeClr val="lt2"/>
                </a:solidFill>
                <a:latin typeface="Gilda Display"/>
                <a:ea typeface="Gilda Display"/>
              </a:rPr>
              <a:t>xx%</a:t>
            </a:r>
            <a:endParaRPr lang="fr-FR" sz="60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16" name="Google Shape;99;p11"/>
          <p:cNvGrpSpPr/>
          <p:nvPr/>
        </p:nvGrpSpPr>
        <p:grpSpPr>
          <a:xfrm>
            <a:off x="-7560" y="316080"/>
            <a:ext cx="9160560" cy="4830840"/>
            <a:chOff x="-7560" y="316080"/>
            <a:chExt cx="9160560" cy="4830840"/>
          </a:xfrm>
        </p:grpSpPr>
        <p:cxnSp>
          <p:nvCxnSpPr>
            <p:cNvPr id="17" name="Google Shape;100;p11"/>
            <p:cNvCxnSpPr/>
            <p:nvPr/>
          </p:nvCxnSpPr>
          <p:spPr>
            <a:xfrm>
              <a:off x="-7560" y="3160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8" name="Google Shape;101;p11"/>
            <p:cNvCxnSpPr/>
            <p:nvPr/>
          </p:nvCxnSpPr>
          <p:spPr>
            <a:xfrm>
              <a:off x="-7560" y="48322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9" name="Google Shape;102;p11"/>
            <p:cNvCxnSpPr/>
            <p:nvPr/>
          </p:nvCxnSpPr>
          <p:spPr>
            <a:xfrm>
              <a:off x="421560" y="316080"/>
              <a:ext cx="360" cy="483120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20" name="Google Shape;103;p11"/>
            <p:cNvCxnSpPr/>
            <p:nvPr/>
          </p:nvCxnSpPr>
          <p:spPr>
            <a:xfrm>
              <a:off x="8735400" y="316080"/>
              <a:ext cx="360" cy="483120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/>
    <p:bodyStyle/>
    <p:otherStyle/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1048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75" name="Google Shape;174;p20"/>
          <p:cNvGrpSpPr/>
          <p:nvPr/>
        </p:nvGrpSpPr>
        <p:grpSpPr>
          <a:xfrm>
            <a:off x="421200" y="0"/>
            <a:ext cx="8315640" cy="5146560"/>
            <a:chOff x="421200" y="0"/>
            <a:chExt cx="8315640" cy="5146560"/>
          </a:xfrm>
        </p:grpSpPr>
        <p:sp>
          <p:nvSpPr>
            <p:cNvPr id="76" name="Google Shape;175;p20"/>
            <p:cNvSpPr/>
            <p:nvPr/>
          </p:nvSpPr>
          <p:spPr>
            <a:xfrm>
              <a:off x="4579200" y="4823280"/>
              <a:ext cx="4157640" cy="32328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77" name="Google Shape;176;p20"/>
            <p:cNvSpPr/>
            <p:nvPr/>
          </p:nvSpPr>
          <p:spPr>
            <a:xfrm>
              <a:off x="421200" y="0"/>
              <a:ext cx="4157640" cy="32328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78" name="Google Shape;177;p20"/>
          <p:cNvGrpSpPr/>
          <p:nvPr/>
        </p:nvGrpSpPr>
        <p:grpSpPr>
          <a:xfrm>
            <a:off x="-7560" y="-3600"/>
            <a:ext cx="9160560" cy="5150520"/>
            <a:chOff x="-7560" y="-3600"/>
            <a:chExt cx="9160560" cy="5150520"/>
          </a:xfrm>
        </p:grpSpPr>
        <p:grpSp>
          <p:nvGrpSpPr>
            <p:cNvPr id="79" name="Google Shape;178;p20"/>
            <p:cNvGrpSpPr/>
            <p:nvPr/>
          </p:nvGrpSpPr>
          <p:grpSpPr>
            <a:xfrm>
              <a:off x="-7560" y="-3600"/>
              <a:ext cx="9160560" cy="5150520"/>
              <a:chOff x="-7560" y="-3600"/>
              <a:chExt cx="9160560" cy="5150520"/>
            </a:xfrm>
          </p:grpSpPr>
          <p:cxnSp>
            <p:nvCxnSpPr>
              <p:cNvPr id="80" name="Google Shape;179;p20"/>
              <p:cNvCxnSpPr/>
              <p:nvPr/>
            </p:nvCxnSpPr>
            <p:spPr>
              <a:xfrm>
                <a:off x="-7560" y="3160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81" name="Google Shape;180;p20"/>
              <p:cNvCxnSpPr/>
              <p:nvPr/>
            </p:nvCxnSpPr>
            <p:spPr>
              <a:xfrm>
                <a:off x="-7560" y="48322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82" name="Google Shape;181;p20"/>
              <p:cNvCxnSpPr/>
              <p:nvPr/>
            </p:nvCxnSpPr>
            <p:spPr>
              <a:xfrm>
                <a:off x="421560" y="-3600"/>
                <a:ext cx="360" cy="515088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83" name="Google Shape;182;p20"/>
              <p:cNvCxnSpPr/>
              <p:nvPr/>
            </p:nvCxnSpPr>
            <p:spPr>
              <a:xfrm>
                <a:off x="8735400" y="-3600"/>
                <a:ext cx="360" cy="515088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</p:grpSp>
        <p:cxnSp>
          <p:nvCxnSpPr>
            <p:cNvPr id="84" name="Google Shape;183;p20"/>
            <p:cNvCxnSpPr/>
            <p:nvPr/>
          </p:nvCxnSpPr>
          <p:spPr>
            <a:xfrm>
              <a:off x="4570200" y="0"/>
              <a:ext cx="360" cy="31752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85" name="Google Shape;184;p20"/>
            <p:cNvCxnSpPr/>
            <p:nvPr/>
          </p:nvCxnSpPr>
          <p:spPr>
            <a:xfrm>
              <a:off x="4573440" y="4838400"/>
              <a:ext cx="360" cy="30528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/>
    <p:bodyStyle/>
    <p:otherStyle/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1802160" y="3100320"/>
            <a:ext cx="5378040" cy="661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96" name="Google Shape;188;p21"/>
          <p:cNvGrpSpPr/>
          <p:nvPr/>
        </p:nvGrpSpPr>
        <p:grpSpPr>
          <a:xfrm>
            <a:off x="413280" y="-3600"/>
            <a:ext cx="8328240" cy="5146920"/>
            <a:chOff x="413280" y="-3600"/>
            <a:chExt cx="8328240" cy="5146920"/>
          </a:xfrm>
        </p:grpSpPr>
        <p:sp>
          <p:nvSpPr>
            <p:cNvPr id="97" name="Google Shape;189;p21"/>
            <p:cNvSpPr/>
            <p:nvPr/>
          </p:nvSpPr>
          <p:spPr>
            <a:xfrm>
              <a:off x="413280" y="4826880"/>
              <a:ext cx="8318160" cy="31644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98" name="Google Shape;190;p21"/>
            <p:cNvSpPr/>
            <p:nvPr/>
          </p:nvSpPr>
          <p:spPr>
            <a:xfrm>
              <a:off x="423360" y="-3600"/>
              <a:ext cx="8318160" cy="31644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99" name="Google Shape;191;p21"/>
          <p:cNvGrpSpPr/>
          <p:nvPr/>
        </p:nvGrpSpPr>
        <p:grpSpPr>
          <a:xfrm>
            <a:off x="-7560" y="-3600"/>
            <a:ext cx="9160560" cy="5150520"/>
            <a:chOff x="-7560" y="-3600"/>
            <a:chExt cx="9160560" cy="5150520"/>
          </a:xfrm>
        </p:grpSpPr>
        <p:cxnSp>
          <p:nvCxnSpPr>
            <p:cNvPr id="100" name="Google Shape;192;p21"/>
            <p:cNvCxnSpPr/>
            <p:nvPr/>
          </p:nvCxnSpPr>
          <p:spPr>
            <a:xfrm>
              <a:off x="-7560" y="3160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01" name="Google Shape;193;p21"/>
            <p:cNvCxnSpPr/>
            <p:nvPr/>
          </p:nvCxnSpPr>
          <p:spPr>
            <a:xfrm>
              <a:off x="-7560" y="48322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02" name="Google Shape;194;p21"/>
            <p:cNvCxnSpPr/>
            <p:nvPr/>
          </p:nvCxnSpPr>
          <p:spPr>
            <a:xfrm>
              <a:off x="421560" y="-3600"/>
              <a:ext cx="360" cy="515088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03" name="Google Shape;195;p21"/>
            <p:cNvCxnSpPr/>
            <p:nvPr/>
          </p:nvCxnSpPr>
          <p:spPr>
            <a:xfrm>
              <a:off x="8735400" y="-3600"/>
              <a:ext cx="360" cy="515088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/>
    <p:bodyStyle/>
    <p:otherStyle/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210;p23"/>
          <p:cNvSpPr/>
          <p:nvPr/>
        </p:nvSpPr>
        <p:spPr>
          <a:xfrm>
            <a:off x="426600" y="4320720"/>
            <a:ext cx="8298000" cy="502560"/>
          </a:xfrm>
          <a:prstGeom prst="rect">
            <a:avLst/>
          </a:pr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1071000" y="1637640"/>
            <a:ext cx="2320920" cy="10627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2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117" name="Google Shape;213;p23"/>
          <p:cNvGrpSpPr/>
          <p:nvPr/>
        </p:nvGrpSpPr>
        <p:grpSpPr>
          <a:xfrm>
            <a:off x="-7560" y="316080"/>
            <a:ext cx="9160560" cy="4516560"/>
            <a:chOff x="-7560" y="316080"/>
            <a:chExt cx="9160560" cy="4516560"/>
          </a:xfrm>
        </p:grpSpPr>
        <p:cxnSp>
          <p:nvCxnSpPr>
            <p:cNvPr id="118" name="Google Shape;214;p23"/>
            <p:cNvCxnSpPr/>
            <p:nvPr/>
          </p:nvCxnSpPr>
          <p:spPr>
            <a:xfrm>
              <a:off x="-7560" y="3160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19" name="Google Shape;215;p23"/>
            <p:cNvCxnSpPr/>
            <p:nvPr/>
          </p:nvCxnSpPr>
          <p:spPr>
            <a:xfrm>
              <a:off x="-7560" y="48322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20" name="Google Shape;216;p23"/>
            <p:cNvCxnSpPr/>
            <p:nvPr/>
          </p:nvCxnSpPr>
          <p:spPr>
            <a:xfrm>
              <a:off x="421560" y="316080"/>
              <a:ext cx="360" cy="451692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21" name="Google Shape;217;p23"/>
            <p:cNvCxnSpPr/>
            <p:nvPr/>
          </p:nvCxnSpPr>
          <p:spPr>
            <a:xfrm>
              <a:off x="8735400" y="316080"/>
              <a:ext cx="360" cy="451692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  <p:cxnSp>
        <p:nvCxnSpPr>
          <p:cNvPr id="122" name="Google Shape;218;p23"/>
          <p:cNvCxnSpPr/>
          <p:nvPr/>
        </p:nvCxnSpPr>
        <p:spPr>
          <a:xfrm>
            <a:off x="411120" y="4312800"/>
            <a:ext cx="8336880" cy="360"/>
          </a:xfrm>
          <a:prstGeom prst="straightConnector1">
            <a:avLst/>
          </a:prstGeom>
          <a:ln w="9525">
            <a:solidFill>
              <a:srgbClr val="262921"/>
            </a:solidFill>
            <a:rou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/>
    <p:bodyStyle/>
    <p:otherStyle/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952600" y="1501200"/>
            <a:ext cx="2268720" cy="10605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2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124" name="Google Shape;222;p24"/>
          <p:cNvGrpSpPr/>
          <p:nvPr/>
        </p:nvGrpSpPr>
        <p:grpSpPr>
          <a:xfrm>
            <a:off x="-7560" y="-3600"/>
            <a:ext cx="9164880" cy="5150520"/>
            <a:chOff x="-7560" y="-3600"/>
            <a:chExt cx="9164880" cy="5150520"/>
          </a:xfrm>
        </p:grpSpPr>
        <p:cxnSp>
          <p:nvCxnSpPr>
            <p:cNvPr id="125" name="Google Shape;223;p24"/>
            <p:cNvCxnSpPr/>
            <p:nvPr/>
          </p:nvCxnSpPr>
          <p:spPr>
            <a:xfrm>
              <a:off x="8735400" y="2571480"/>
              <a:ext cx="42228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26" name="Google Shape;224;p24"/>
            <p:cNvCxnSpPr/>
            <p:nvPr/>
          </p:nvCxnSpPr>
          <p:spPr>
            <a:xfrm>
              <a:off x="0" y="2571480"/>
              <a:ext cx="421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grpSp>
          <p:nvGrpSpPr>
            <p:cNvPr id="127" name="Google Shape;225;p24"/>
            <p:cNvGrpSpPr/>
            <p:nvPr/>
          </p:nvGrpSpPr>
          <p:grpSpPr>
            <a:xfrm>
              <a:off x="-7560" y="-3600"/>
              <a:ext cx="9160560" cy="5150520"/>
              <a:chOff x="-7560" y="-3600"/>
              <a:chExt cx="9160560" cy="5150520"/>
            </a:xfrm>
          </p:grpSpPr>
          <p:cxnSp>
            <p:nvCxnSpPr>
              <p:cNvPr id="128" name="Google Shape;226;p24"/>
              <p:cNvCxnSpPr/>
              <p:nvPr/>
            </p:nvCxnSpPr>
            <p:spPr>
              <a:xfrm>
                <a:off x="-7560" y="3160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129" name="Google Shape;227;p24"/>
              <p:cNvCxnSpPr/>
              <p:nvPr/>
            </p:nvCxnSpPr>
            <p:spPr>
              <a:xfrm>
                <a:off x="-7560" y="48322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130" name="Google Shape;228;p24"/>
              <p:cNvCxnSpPr/>
              <p:nvPr/>
            </p:nvCxnSpPr>
            <p:spPr>
              <a:xfrm>
                <a:off x="421560" y="-3600"/>
                <a:ext cx="360" cy="515088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131" name="Google Shape;229;p24"/>
              <p:cNvCxnSpPr/>
              <p:nvPr/>
            </p:nvCxnSpPr>
            <p:spPr>
              <a:xfrm>
                <a:off x="8735400" y="-3600"/>
                <a:ext cx="360" cy="515088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/>
    <p:bodyStyle/>
    <p:otherStyle/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3" name="Google Shape;236;p25"/>
          <p:cNvSpPr/>
          <p:nvPr/>
        </p:nvSpPr>
        <p:spPr>
          <a:xfrm>
            <a:off x="423360" y="-3600"/>
            <a:ext cx="8318160" cy="316440"/>
          </a:xfrm>
          <a:prstGeom prst="rect">
            <a:avLst/>
          </a:pr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34" name="Google Shape;237;p25"/>
          <p:cNvGrpSpPr/>
          <p:nvPr/>
        </p:nvGrpSpPr>
        <p:grpSpPr>
          <a:xfrm>
            <a:off x="-7560" y="-3600"/>
            <a:ext cx="9160560" cy="5160960"/>
            <a:chOff x="-7560" y="-3600"/>
            <a:chExt cx="9160560" cy="5160960"/>
          </a:xfrm>
        </p:grpSpPr>
        <p:grpSp>
          <p:nvGrpSpPr>
            <p:cNvPr id="135" name="Google Shape;238;p25"/>
            <p:cNvGrpSpPr/>
            <p:nvPr/>
          </p:nvGrpSpPr>
          <p:grpSpPr>
            <a:xfrm>
              <a:off x="-7560" y="-3600"/>
              <a:ext cx="9160560" cy="5150520"/>
              <a:chOff x="-7560" y="-3600"/>
              <a:chExt cx="9160560" cy="5150520"/>
            </a:xfrm>
          </p:grpSpPr>
          <p:cxnSp>
            <p:nvCxnSpPr>
              <p:cNvPr id="136" name="Google Shape;239;p25"/>
              <p:cNvCxnSpPr/>
              <p:nvPr/>
            </p:nvCxnSpPr>
            <p:spPr>
              <a:xfrm>
                <a:off x="-7560" y="3160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137" name="Google Shape;240;p25"/>
              <p:cNvCxnSpPr/>
              <p:nvPr/>
            </p:nvCxnSpPr>
            <p:spPr>
              <a:xfrm>
                <a:off x="-7560" y="48322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138" name="Google Shape;241;p25"/>
              <p:cNvCxnSpPr/>
              <p:nvPr/>
            </p:nvCxnSpPr>
            <p:spPr>
              <a:xfrm>
                <a:off x="421560" y="-3600"/>
                <a:ext cx="360" cy="515088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139" name="Google Shape;242;p25"/>
              <p:cNvCxnSpPr/>
              <p:nvPr/>
            </p:nvCxnSpPr>
            <p:spPr>
              <a:xfrm>
                <a:off x="8735400" y="-3600"/>
                <a:ext cx="360" cy="515088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</p:grpSp>
        <p:cxnSp>
          <p:nvCxnSpPr>
            <p:cNvPr id="140" name="Google Shape;243;p25"/>
            <p:cNvCxnSpPr/>
            <p:nvPr/>
          </p:nvCxnSpPr>
          <p:spPr>
            <a:xfrm>
              <a:off x="4572000" y="4833000"/>
              <a:ext cx="360" cy="32472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/>
    <p:bodyStyle/>
    <p:otherStyle/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42" name="Google Shape;248;p26"/>
          <p:cNvSpPr/>
          <p:nvPr/>
        </p:nvSpPr>
        <p:spPr>
          <a:xfrm>
            <a:off x="8740080" y="311400"/>
            <a:ext cx="420840" cy="4525920"/>
          </a:xfrm>
          <a:prstGeom prst="rect">
            <a:avLst/>
          </a:pr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43" name="Google Shape;249;p26"/>
          <p:cNvGrpSpPr/>
          <p:nvPr/>
        </p:nvGrpSpPr>
        <p:grpSpPr>
          <a:xfrm>
            <a:off x="-7560" y="316080"/>
            <a:ext cx="9160560" cy="4516560"/>
            <a:chOff x="-7560" y="316080"/>
            <a:chExt cx="9160560" cy="4516560"/>
          </a:xfrm>
        </p:grpSpPr>
        <p:cxnSp>
          <p:nvCxnSpPr>
            <p:cNvPr id="144" name="Google Shape;250;p26"/>
            <p:cNvCxnSpPr/>
            <p:nvPr/>
          </p:nvCxnSpPr>
          <p:spPr>
            <a:xfrm>
              <a:off x="-7560" y="3160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45" name="Google Shape;251;p26"/>
            <p:cNvCxnSpPr/>
            <p:nvPr/>
          </p:nvCxnSpPr>
          <p:spPr>
            <a:xfrm>
              <a:off x="-7560" y="48322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46" name="Google Shape;252;p26"/>
            <p:cNvCxnSpPr/>
            <p:nvPr/>
          </p:nvCxnSpPr>
          <p:spPr>
            <a:xfrm>
              <a:off x="421560" y="316080"/>
              <a:ext cx="360" cy="451692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47" name="Google Shape;253;p26"/>
            <p:cNvCxnSpPr/>
            <p:nvPr/>
          </p:nvCxnSpPr>
          <p:spPr>
            <a:xfrm>
              <a:off x="8735400" y="316080"/>
              <a:ext cx="360" cy="451692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/>
    <p:bodyStyle/>
    <p:otherStyle/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149" name="Google Shape;262;p27"/>
          <p:cNvGrpSpPr/>
          <p:nvPr/>
        </p:nvGrpSpPr>
        <p:grpSpPr>
          <a:xfrm>
            <a:off x="-7560" y="316080"/>
            <a:ext cx="9160560" cy="4516560"/>
            <a:chOff x="-7560" y="316080"/>
            <a:chExt cx="9160560" cy="4516560"/>
          </a:xfrm>
        </p:grpSpPr>
        <p:cxnSp>
          <p:nvCxnSpPr>
            <p:cNvPr id="150" name="Google Shape;263;p27"/>
            <p:cNvCxnSpPr/>
            <p:nvPr/>
          </p:nvCxnSpPr>
          <p:spPr>
            <a:xfrm>
              <a:off x="-7560" y="3160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51" name="Google Shape;264;p27"/>
            <p:cNvCxnSpPr/>
            <p:nvPr/>
          </p:nvCxnSpPr>
          <p:spPr>
            <a:xfrm>
              <a:off x="-7560" y="48322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52" name="Google Shape;265;p27"/>
            <p:cNvCxnSpPr/>
            <p:nvPr/>
          </p:nvCxnSpPr>
          <p:spPr>
            <a:xfrm>
              <a:off x="421560" y="316080"/>
              <a:ext cx="360" cy="451692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53" name="Google Shape;266;p27"/>
            <p:cNvCxnSpPr/>
            <p:nvPr/>
          </p:nvCxnSpPr>
          <p:spPr>
            <a:xfrm>
              <a:off x="8735400" y="316080"/>
              <a:ext cx="360" cy="451692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/>
    <p:bodyStyle/>
    <p:otherStyle/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55" name="Google Shape;277;p28"/>
          <p:cNvSpPr/>
          <p:nvPr/>
        </p:nvSpPr>
        <p:spPr>
          <a:xfrm>
            <a:off x="0" y="-6840"/>
            <a:ext cx="719640" cy="5150520"/>
          </a:xfrm>
          <a:prstGeom prst="rect">
            <a:avLst/>
          </a:pr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56" name="Google Shape;278;p28"/>
          <p:cNvGrpSpPr/>
          <p:nvPr/>
        </p:nvGrpSpPr>
        <p:grpSpPr>
          <a:xfrm>
            <a:off x="-7560" y="-3600"/>
            <a:ext cx="9164880" cy="5150520"/>
            <a:chOff x="-7560" y="-3600"/>
            <a:chExt cx="9164880" cy="5150520"/>
          </a:xfrm>
        </p:grpSpPr>
        <p:grpSp>
          <p:nvGrpSpPr>
            <p:cNvPr id="157" name="Google Shape;279;p28"/>
            <p:cNvGrpSpPr/>
            <p:nvPr/>
          </p:nvGrpSpPr>
          <p:grpSpPr>
            <a:xfrm>
              <a:off x="-7560" y="-3600"/>
              <a:ext cx="9160560" cy="5150520"/>
              <a:chOff x="-7560" y="-3600"/>
              <a:chExt cx="9160560" cy="5150520"/>
            </a:xfrm>
          </p:grpSpPr>
          <p:cxnSp>
            <p:nvCxnSpPr>
              <p:cNvPr id="158" name="Google Shape;280;p28"/>
              <p:cNvCxnSpPr/>
              <p:nvPr/>
            </p:nvCxnSpPr>
            <p:spPr>
              <a:xfrm>
                <a:off x="-7560" y="3160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159" name="Google Shape;281;p28"/>
              <p:cNvCxnSpPr/>
              <p:nvPr/>
            </p:nvCxnSpPr>
            <p:spPr>
              <a:xfrm>
                <a:off x="-7560" y="48322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160" name="Google Shape;282;p28"/>
              <p:cNvCxnSpPr/>
              <p:nvPr/>
            </p:nvCxnSpPr>
            <p:spPr>
              <a:xfrm>
                <a:off x="726120" y="-3600"/>
                <a:ext cx="360" cy="515088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161" name="Google Shape;283;p28"/>
              <p:cNvCxnSpPr/>
              <p:nvPr/>
            </p:nvCxnSpPr>
            <p:spPr>
              <a:xfrm>
                <a:off x="8735400" y="-3600"/>
                <a:ext cx="360" cy="515088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</p:grpSp>
        <p:cxnSp>
          <p:nvCxnSpPr>
            <p:cNvPr id="162" name="Google Shape;284;p28"/>
            <p:cNvCxnSpPr/>
            <p:nvPr/>
          </p:nvCxnSpPr>
          <p:spPr>
            <a:xfrm>
              <a:off x="8735400" y="2571480"/>
              <a:ext cx="42228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/>
    <p:bodyStyle/>
    <p:otherStyle/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164" name="Google Shape;299;p29"/>
          <p:cNvGrpSpPr/>
          <p:nvPr/>
        </p:nvGrpSpPr>
        <p:grpSpPr>
          <a:xfrm>
            <a:off x="-7560" y="-3600"/>
            <a:ext cx="9160560" cy="5150520"/>
            <a:chOff x="-7560" y="-3600"/>
            <a:chExt cx="9160560" cy="5150520"/>
          </a:xfrm>
        </p:grpSpPr>
        <p:cxnSp>
          <p:nvCxnSpPr>
            <p:cNvPr id="165" name="Google Shape;300;p29"/>
            <p:cNvCxnSpPr/>
            <p:nvPr/>
          </p:nvCxnSpPr>
          <p:spPr>
            <a:xfrm>
              <a:off x="-7560" y="3160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66" name="Google Shape;301;p29"/>
            <p:cNvCxnSpPr/>
            <p:nvPr/>
          </p:nvCxnSpPr>
          <p:spPr>
            <a:xfrm>
              <a:off x="-7560" y="48322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67" name="Google Shape;302;p29"/>
            <p:cNvCxnSpPr/>
            <p:nvPr/>
          </p:nvCxnSpPr>
          <p:spPr>
            <a:xfrm>
              <a:off x="421560" y="-3600"/>
              <a:ext cx="360" cy="515088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68" name="Google Shape;303;p29"/>
            <p:cNvCxnSpPr/>
            <p:nvPr/>
          </p:nvCxnSpPr>
          <p:spPr>
            <a:xfrm>
              <a:off x="8735400" y="-3600"/>
              <a:ext cx="360" cy="515088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/>
    <p:bodyStyle/>
    <p:otherStyle/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2223720" y="694440"/>
            <a:ext cx="4696560" cy="7686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4500" b="0" strike="noStrike" spc="-1">
                <a:solidFill>
                  <a:schemeClr val="lt2"/>
                </a:solidFill>
                <a:latin typeface="Gilda Display"/>
                <a:ea typeface="Gilda Display"/>
              </a:rPr>
              <a:t>xx%</a:t>
            </a:r>
            <a:endParaRPr lang="fr-FR" sz="4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title"/>
          </p:nvPr>
        </p:nvSpPr>
        <p:spPr>
          <a:xfrm>
            <a:off x="2223720" y="2010240"/>
            <a:ext cx="4696560" cy="7686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4500" b="0" strike="noStrike" spc="-1">
                <a:solidFill>
                  <a:schemeClr val="lt2"/>
                </a:solidFill>
                <a:latin typeface="Gilda Display"/>
                <a:ea typeface="Gilda Display"/>
              </a:rPr>
              <a:t>xx%</a:t>
            </a:r>
            <a:endParaRPr lang="fr-FR" sz="4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title"/>
          </p:nvPr>
        </p:nvSpPr>
        <p:spPr>
          <a:xfrm>
            <a:off x="2223720" y="3326040"/>
            <a:ext cx="4696560" cy="7686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4500" b="0" strike="noStrike" spc="-1">
                <a:solidFill>
                  <a:schemeClr val="lt2"/>
                </a:solidFill>
                <a:latin typeface="Gilda Display"/>
                <a:ea typeface="Gilda Display"/>
              </a:rPr>
              <a:t>xx%</a:t>
            </a:r>
            <a:endParaRPr lang="fr-FR" sz="45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172" name="Google Shape;311;p30"/>
          <p:cNvGrpSpPr/>
          <p:nvPr/>
        </p:nvGrpSpPr>
        <p:grpSpPr>
          <a:xfrm>
            <a:off x="-7560" y="316080"/>
            <a:ext cx="9160560" cy="4830840"/>
            <a:chOff x="-7560" y="316080"/>
            <a:chExt cx="9160560" cy="4830840"/>
          </a:xfrm>
        </p:grpSpPr>
        <p:cxnSp>
          <p:nvCxnSpPr>
            <p:cNvPr id="173" name="Google Shape;312;p30"/>
            <p:cNvCxnSpPr/>
            <p:nvPr/>
          </p:nvCxnSpPr>
          <p:spPr>
            <a:xfrm>
              <a:off x="-7560" y="3160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74" name="Google Shape;313;p30"/>
            <p:cNvCxnSpPr/>
            <p:nvPr/>
          </p:nvCxnSpPr>
          <p:spPr>
            <a:xfrm>
              <a:off x="-7560" y="48322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75" name="Google Shape;314;p30"/>
            <p:cNvCxnSpPr/>
            <p:nvPr/>
          </p:nvCxnSpPr>
          <p:spPr>
            <a:xfrm>
              <a:off x="421560" y="316080"/>
              <a:ext cx="360" cy="483120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76" name="Google Shape;315;p30"/>
            <p:cNvCxnSpPr/>
            <p:nvPr/>
          </p:nvCxnSpPr>
          <p:spPr>
            <a:xfrm>
              <a:off x="8735400" y="316080"/>
              <a:ext cx="360" cy="483120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/>
    <p:bodyStyle/>
    <p:otherStyle/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720000" y="1215720"/>
            <a:ext cx="7703640" cy="418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79" name="Google Shape;34;p4"/>
          <p:cNvSpPr/>
          <p:nvPr/>
        </p:nvSpPr>
        <p:spPr>
          <a:xfrm>
            <a:off x="0" y="312480"/>
            <a:ext cx="420840" cy="4525920"/>
          </a:xfrm>
          <a:prstGeom prst="rect">
            <a:avLst/>
          </a:pr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80" name="Google Shape;35;p4"/>
          <p:cNvGrpSpPr/>
          <p:nvPr/>
        </p:nvGrpSpPr>
        <p:grpSpPr>
          <a:xfrm>
            <a:off x="-7560" y="316080"/>
            <a:ext cx="9160560" cy="4516560"/>
            <a:chOff x="-7560" y="316080"/>
            <a:chExt cx="9160560" cy="4516560"/>
          </a:xfrm>
        </p:grpSpPr>
        <p:cxnSp>
          <p:nvCxnSpPr>
            <p:cNvPr id="181" name="Google Shape;36;p4"/>
            <p:cNvCxnSpPr/>
            <p:nvPr/>
          </p:nvCxnSpPr>
          <p:spPr>
            <a:xfrm>
              <a:off x="-7560" y="3160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82" name="Google Shape;37;p4"/>
            <p:cNvCxnSpPr/>
            <p:nvPr/>
          </p:nvCxnSpPr>
          <p:spPr>
            <a:xfrm>
              <a:off x="-7560" y="48322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83" name="Google Shape;38;p4"/>
            <p:cNvCxnSpPr/>
            <p:nvPr/>
          </p:nvCxnSpPr>
          <p:spPr>
            <a:xfrm>
              <a:off x="421560" y="316080"/>
              <a:ext cx="360" cy="451692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184" name="Google Shape;39;p4"/>
            <p:cNvCxnSpPr/>
            <p:nvPr/>
          </p:nvCxnSpPr>
          <p:spPr>
            <a:xfrm>
              <a:off x="8735400" y="316080"/>
              <a:ext cx="360" cy="451692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/>
    <p:bodyStyle/>
    <p:otherStyle/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" name="Google Shape;332;p32"/>
          <p:cNvGrpSpPr/>
          <p:nvPr/>
        </p:nvGrpSpPr>
        <p:grpSpPr>
          <a:xfrm>
            <a:off x="360" y="0"/>
            <a:ext cx="9143280" cy="4816440"/>
            <a:chOff x="360" y="0"/>
            <a:chExt cx="9143280" cy="4816440"/>
          </a:xfrm>
        </p:grpSpPr>
        <p:sp>
          <p:nvSpPr>
            <p:cNvPr id="202" name="Google Shape;333;p32"/>
            <p:cNvSpPr/>
            <p:nvPr/>
          </p:nvSpPr>
          <p:spPr>
            <a:xfrm>
              <a:off x="8430840" y="0"/>
              <a:ext cx="712800" cy="481644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03" name="Google Shape;334;p32"/>
            <p:cNvSpPr/>
            <p:nvPr/>
          </p:nvSpPr>
          <p:spPr>
            <a:xfrm>
              <a:off x="360" y="539640"/>
              <a:ext cx="712800" cy="212724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204" name="Google Shape;335;p32"/>
          <p:cNvGrpSpPr/>
          <p:nvPr/>
        </p:nvGrpSpPr>
        <p:grpSpPr>
          <a:xfrm>
            <a:off x="-15120" y="-3600"/>
            <a:ext cx="9168120" cy="5150520"/>
            <a:chOff x="-15120" y="-3600"/>
            <a:chExt cx="9168120" cy="5150520"/>
          </a:xfrm>
        </p:grpSpPr>
        <p:cxnSp>
          <p:nvCxnSpPr>
            <p:cNvPr id="205" name="Google Shape;336;p32"/>
            <p:cNvCxnSpPr/>
            <p:nvPr/>
          </p:nvCxnSpPr>
          <p:spPr>
            <a:xfrm>
              <a:off x="-15120" y="2678400"/>
              <a:ext cx="74160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grpSp>
          <p:nvGrpSpPr>
            <p:cNvPr id="206" name="Google Shape;337;p32"/>
            <p:cNvGrpSpPr/>
            <p:nvPr/>
          </p:nvGrpSpPr>
          <p:grpSpPr>
            <a:xfrm>
              <a:off x="-7560" y="-3600"/>
              <a:ext cx="9160560" cy="5150520"/>
              <a:chOff x="-7560" y="-3600"/>
              <a:chExt cx="9160560" cy="5150520"/>
            </a:xfrm>
          </p:grpSpPr>
          <p:cxnSp>
            <p:nvCxnSpPr>
              <p:cNvPr id="207" name="Google Shape;338;p32"/>
              <p:cNvCxnSpPr/>
              <p:nvPr/>
            </p:nvCxnSpPr>
            <p:spPr>
              <a:xfrm>
                <a:off x="-7560" y="5446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208" name="Google Shape;339;p32"/>
              <p:cNvCxnSpPr/>
              <p:nvPr/>
            </p:nvCxnSpPr>
            <p:spPr>
              <a:xfrm>
                <a:off x="-7560" y="48322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209" name="Google Shape;340;p32"/>
              <p:cNvCxnSpPr/>
              <p:nvPr/>
            </p:nvCxnSpPr>
            <p:spPr>
              <a:xfrm>
                <a:off x="726120" y="-3600"/>
                <a:ext cx="360" cy="515088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210" name="Google Shape;341;p32"/>
              <p:cNvCxnSpPr/>
              <p:nvPr/>
            </p:nvCxnSpPr>
            <p:spPr>
              <a:xfrm>
                <a:off x="8430480" y="-3600"/>
                <a:ext cx="360" cy="515088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/>
    <p:bodyStyle/>
    <p:otherStyle/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343;p33"/>
          <p:cNvSpPr/>
          <p:nvPr/>
        </p:nvSpPr>
        <p:spPr>
          <a:xfrm>
            <a:off x="411480" y="-7560"/>
            <a:ext cx="8320680" cy="335160"/>
          </a:xfrm>
          <a:prstGeom prst="rect">
            <a:avLst/>
          </a:pr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212" name="Google Shape;344;p33"/>
          <p:cNvGrpSpPr/>
          <p:nvPr/>
        </p:nvGrpSpPr>
        <p:grpSpPr>
          <a:xfrm>
            <a:off x="-11160" y="3600"/>
            <a:ext cx="9166320" cy="4828680"/>
            <a:chOff x="-11160" y="3600"/>
            <a:chExt cx="9166320" cy="4828680"/>
          </a:xfrm>
        </p:grpSpPr>
        <p:grpSp>
          <p:nvGrpSpPr>
            <p:cNvPr id="213" name="Google Shape;345;p33"/>
            <p:cNvGrpSpPr/>
            <p:nvPr/>
          </p:nvGrpSpPr>
          <p:grpSpPr>
            <a:xfrm>
              <a:off x="-7560" y="3600"/>
              <a:ext cx="9160560" cy="4828680"/>
              <a:chOff x="-7560" y="3600"/>
              <a:chExt cx="9160560" cy="4828680"/>
            </a:xfrm>
          </p:grpSpPr>
          <p:cxnSp>
            <p:nvCxnSpPr>
              <p:cNvPr id="214" name="Google Shape;346;p33"/>
              <p:cNvCxnSpPr/>
              <p:nvPr/>
            </p:nvCxnSpPr>
            <p:spPr>
              <a:xfrm>
                <a:off x="-7560" y="3160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215" name="Google Shape;347;p33"/>
              <p:cNvCxnSpPr/>
              <p:nvPr/>
            </p:nvCxnSpPr>
            <p:spPr>
              <a:xfrm>
                <a:off x="-7560" y="48322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216" name="Google Shape;348;p33"/>
              <p:cNvCxnSpPr/>
              <p:nvPr/>
            </p:nvCxnSpPr>
            <p:spPr>
              <a:xfrm>
                <a:off x="421560" y="3600"/>
                <a:ext cx="360" cy="40197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217" name="Google Shape;349;p33"/>
              <p:cNvCxnSpPr/>
              <p:nvPr/>
            </p:nvCxnSpPr>
            <p:spPr>
              <a:xfrm>
                <a:off x="8735400" y="3600"/>
                <a:ext cx="360" cy="40197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</p:grpSp>
        <p:cxnSp>
          <p:nvCxnSpPr>
            <p:cNvPr id="218" name="Google Shape;350;p33"/>
            <p:cNvCxnSpPr/>
            <p:nvPr/>
          </p:nvCxnSpPr>
          <p:spPr>
            <a:xfrm>
              <a:off x="-11160" y="4015440"/>
              <a:ext cx="916668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/>
    <p:bodyStyle/>
    <p:otherStyle/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220" name="Google Shape;46;p5"/>
          <p:cNvGrpSpPr/>
          <p:nvPr/>
        </p:nvGrpSpPr>
        <p:grpSpPr>
          <a:xfrm>
            <a:off x="-7920" y="313560"/>
            <a:ext cx="9160200" cy="4522680"/>
            <a:chOff x="-7920" y="313560"/>
            <a:chExt cx="9160200" cy="4522680"/>
          </a:xfrm>
        </p:grpSpPr>
        <p:sp>
          <p:nvSpPr>
            <p:cNvPr id="221" name="Google Shape;47;p5"/>
            <p:cNvSpPr/>
            <p:nvPr/>
          </p:nvSpPr>
          <p:spPr>
            <a:xfrm>
              <a:off x="8748360" y="313560"/>
              <a:ext cx="403920" cy="451620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22" name="Google Shape;48;p5"/>
            <p:cNvSpPr/>
            <p:nvPr/>
          </p:nvSpPr>
          <p:spPr>
            <a:xfrm>
              <a:off x="-7920" y="320040"/>
              <a:ext cx="434520" cy="451620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grpSp>
        <p:nvGrpSpPr>
          <p:cNvPr id="223" name="Google Shape;49;p5"/>
          <p:cNvGrpSpPr/>
          <p:nvPr/>
        </p:nvGrpSpPr>
        <p:grpSpPr>
          <a:xfrm>
            <a:off x="-8280" y="316080"/>
            <a:ext cx="9160560" cy="4516560"/>
            <a:chOff x="-8280" y="316080"/>
            <a:chExt cx="9160560" cy="4516560"/>
          </a:xfrm>
        </p:grpSpPr>
        <p:cxnSp>
          <p:nvCxnSpPr>
            <p:cNvPr id="224" name="Google Shape;50;p5"/>
            <p:cNvCxnSpPr/>
            <p:nvPr/>
          </p:nvCxnSpPr>
          <p:spPr>
            <a:xfrm>
              <a:off x="-8280" y="3160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225" name="Google Shape;51;p5"/>
            <p:cNvCxnSpPr/>
            <p:nvPr/>
          </p:nvCxnSpPr>
          <p:spPr>
            <a:xfrm>
              <a:off x="-8280" y="48322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226" name="Google Shape;52;p5"/>
            <p:cNvCxnSpPr/>
            <p:nvPr/>
          </p:nvCxnSpPr>
          <p:spPr>
            <a:xfrm>
              <a:off x="420840" y="316080"/>
              <a:ext cx="360" cy="451692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227" name="Google Shape;53;p5"/>
            <p:cNvCxnSpPr/>
            <p:nvPr/>
          </p:nvCxnSpPr>
          <p:spPr>
            <a:xfrm>
              <a:off x="8734680" y="316080"/>
              <a:ext cx="360" cy="451692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/>
    <p:bodyStyle/>
    <p:otherStyle/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232" name="Google Shape;56;p6"/>
          <p:cNvGrpSpPr/>
          <p:nvPr/>
        </p:nvGrpSpPr>
        <p:grpSpPr>
          <a:xfrm>
            <a:off x="-7560" y="-3600"/>
            <a:ext cx="9164880" cy="5150520"/>
            <a:chOff x="-7560" y="-3600"/>
            <a:chExt cx="9164880" cy="5150520"/>
          </a:xfrm>
        </p:grpSpPr>
        <p:cxnSp>
          <p:nvCxnSpPr>
            <p:cNvPr id="233" name="Google Shape;57;p6"/>
            <p:cNvCxnSpPr/>
            <p:nvPr/>
          </p:nvCxnSpPr>
          <p:spPr>
            <a:xfrm>
              <a:off x="8735400" y="2571480"/>
              <a:ext cx="42228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grpSp>
          <p:nvGrpSpPr>
            <p:cNvPr id="234" name="Google Shape;58;p6"/>
            <p:cNvGrpSpPr/>
            <p:nvPr/>
          </p:nvGrpSpPr>
          <p:grpSpPr>
            <a:xfrm>
              <a:off x="-7560" y="-3600"/>
              <a:ext cx="9160560" cy="5150520"/>
              <a:chOff x="-7560" y="-3600"/>
              <a:chExt cx="9160560" cy="5150520"/>
            </a:xfrm>
          </p:grpSpPr>
          <p:cxnSp>
            <p:nvCxnSpPr>
              <p:cNvPr id="235" name="Google Shape;59;p6"/>
              <p:cNvCxnSpPr/>
              <p:nvPr/>
            </p:nvCxnSpPr>
            <p:spPr>
              <a:xfrm>
                <a:off x="-7560" y="3160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236" name="Google Shape;60;p6"/>
              <p:cNvCxnSpPr/>
              <p:nvPr/>
            </p:nvCxnSpPr>
            <p:spPr>
              <a:xfrm>
                <a:off x="-7560" y="48322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237" name="Google Shape;61;p6"/>
              <p:cNvCxnSpPr/>
              <p:nvPr/>
            </p:nvCxnSpPr>
            <p:spPr>
              <a:xfrm>
                <a:off x="421560" y="-3600"/>
                <a:ext cx="360" cy="515088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238" name="Google Shape;62;p6"/>
              <p:cNvCxnSpPr/>
              <p:nvPr/>
            </p:nvCxnSpPr>
            <p:spPr>
              <a:xfrm>
                <a:off x="8735400" y="-3600"/>
                <a:ext cx="360" cy="515088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/>
    <p:bodyStyle/>
    <p:otherStyle/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64;p7"/>
          <p:cNvSpPr/>
          <p:nvPr/>
        </p:nvSpPr>
        <p:spPr>
          <a:xfrm>
            <a:off x="8724960" y="-11520"/>
            <a:ext cx="578520" cy="5166000"/>
          </a:xfrm>
          <a:prstGeom prst="rect">
            <a:avLst/>
          </a:pr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1048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242" name="Google Shape;67;p7"/>
          <p:cNvGrpSpPr/>
          <p:nvPr/>
        </p:nvGrpSpPr>
        <p:grpSpPr>
          <a:xfrm>
            <a:off x="-7560" y="-3600"/>
            <a:ext cx="9311040" cy="5150520"/>
            <a:chOff x="-7560" y="-3600"/>
            <a:chExt cx="9311040" cy="5150520"/>
          </a:xfrm>
        </p:grpSpPr>
        <p:cxnSp>
          <p:nvCxnSpPr>
            <p:cNvPr id="243" name="Google Shape;68;p7"/>
            <p:cNvCxnSpPr/>
            <p:nvPr/>
          </p:nvCxnSpPr>
          <p:spPr>
            <a:xfrm>
              <a:off x="-7560" y="316080"/>
              <a:ext cx="931140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244" name="Google Shape;69;p7"/>
            <p:cNvCxnSpPr/>
            <p:nvPr/>
          </p:nvCxnSpPr>
          <p:spPr>
            <a:xfrm>
              <a:off x="-7560" y="4832280"/>
              <a:ext cx="931140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245" name="Google Shape;70;p7"/>
            <p:cNvCxnSpPr/>
            <p:nvPr/>
          </p:nvCxnSpPr>
          <p:spPr>
            <a:xfrm>
              <a:off x="421560" y="-3600"/>
              <a:ext cx="360" cy="515088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246" name="Google Shape;71;p7"/>
            <p:cNvCxnSpPr/>
            <p:nvPr/>
          </p:nvCxnSpPr>
          <p:spPr>
            <a:xfrm>
              <a:off x="8735400" y="-3600"/>
              <a:ext cx="360" cy="515088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/>
    <p:bodyStyle/>
    <p:otherStyle/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1768680" y="1307160"/>
            <a:ext cx="5606640" cy="25290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>
              <a:buNone/>
            </a:pPr>
            <a:r>
              <a:rPr lang="fr-FR" sz="60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48" name="Google Shape;74;p8"/>
          <p:cNvSpPr/>
          <p:nvPr/>
        </p:nvSpPr>
        <p:spPr>
          <a:xfrm>
            <a:off x="7899840" y="320040"/>
            <a:ext cx="839880" cy="4511880"/>
          </a:xfrm>
          <a:prstGeom prst="rect">
            <a:avLst/>
          </a:pr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249" name="Google Shape;75;p8"/>
          <p:cNvGrpSpPr/>
          <p:nvPr/>
        </p:nvGrpSpPr>
        <p:grpSpPr>
          <a:xfrm>
            <a:off x="-7560" y="-3600"/>
            <a:ext cx="9160560" cy="5150520"/>
            <a:chOff x="-7560" y="-3600"/>
            <a:chExt cx="9160560" cy="5150520"/>
          </a:xfrm>
        </p:grpSpPr>
        <p:grpSp>
          <p:nvGrpSpPr>
            <p:cNvPr id="250" name="Google Shape;76;p8"/>
            <p:cNvGrpSpPr/>
            <p:nvPr/>
          </p:nvGrpSpPr>
          <p:grpSpPr>
            <a:xfrm>
              <a:off x="-7560" y="-3600"/>
              <a:ext cx="9160560" cy="5150520"/>
              <a:chOff x="-7560" y="-3600"/>
              <a:chExt cx="9160560" cy="5150520"/>
            </a:xfrm>
          </p:grpSpPr>
          <p:cxnSp>
            <p:nvCxnSpPr>
              <p:cNvPr id="251" name="Google Shape;77;p8"/>
              <p:cNvCxnSpPr/>
              <p:nvPr/>
            </p:nvCxnSpPr>
            <p:spPr>
              <a:xfrm>
                <a:off x="-7560" y="3160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252" name="Google Shape;78;p8"/>
              <p:cNvCxnSpPr/>
              <p:nvPr/>
            </p:nvCxnSpPr>
            <p:spPr>
              <a:xfrm>
                <a:off x="-7560" y="48322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253" name="Google Shape;79;p8"/>
              <p:cNvCxnSpPr/>
              <p:nvPr/>
            </p:nvCxnSpPr>
            <p:spPr>
              <a:xfrm>
                <a:off x="421560" y="-3600"/>
                <a:ext cx="360" cy="515088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254" name="Google Shape;80;p8"/>
              <p:cNvCxnSpPr/>
              <p:nvPr/>
            </p:nvCxnSpPr>
            <p:spPr>
              <a:xfrm>
                <a:off x="8735400" y="-3600"/>
                <a:ext cx="360" cy="515088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</p:grpSp>
        <p:cxnSp>
          <p:nvCxnSpPr>
            <p:cNvPr id="255" name="Google Shape;81;p8"/>
            <p:cNvCxnSpPr/>
            <p:nvPr/>
          </p:nvCxnSpPr>
          <p:spPr>
            <a:xfrm>
              <a:off x="7899480" y="312840"/>
              <a:ext cx="360" cy="451800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txStyles>
    <p:titleStyle/>
    <p:bodyStyle/>
    <p:otherStyle/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Google Shape;83;p9"/>
          <p:cNvGrpSpPr/>
          <p:nvPr/>
        </p:nvGrpSpPr>
        <p:grpSpPr>
          <a:xfrm>
            <a:off x="421920" y="312480"/>
            <a:ext cx="1362240" cy="4830840"/>
            <a:chOff x="421920" y="312480"/>
            <a:chExt cx="1362240" cy="4830840"/>
          </a:xfrm>
        </p:grpSpPr>
        <p:sp>
          <p:nvSpPr>
            <p:cNvPr id="257" name="Google Shape;84;p9"/>
            <p:cNvSpPr/>
            <p:nvPr/>
          </p:nvSpPr>
          <p:spPr>
            <a:xfrm>
              <a:off x="421920" y="316080"/>
              <a:ext cx="1362240" cy="451404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cxnSp>
          <p:nvCxnSpPr>
            <p:cNvPr id="258" name="Google Shape;85;p9"/>
            <p:cNvCxnSpPr/>
            <p:nvPr/>
          </p:nvCxnSpPr>
          <p:spPr>
            <a:xfrm>
              <a:off x="1784160" y="312480"/>
              <a:ext cx="360" cy="483120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  <p:sp>
        <p:nvSpPr>
          <p:cNvPr id="259" name="PlaceHolder 1"/>
          <p:cNvSpPr>
            <a:spLocks noGrp="1"/>
          </p:cNvSpPr>
          <p:nvPr>
            <p:ph type="title"/>
          </p:nvPr>
        </p:nvSpPr>
        <p:spPr>
          <a:xfrm>
            <a:off x="2863080" y="1521720"/>
            <a:ext cx="4872600" cy="1186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60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260" name="Google Shape;88;p9"/>
          <p:cNvGrpSpPr/>
          <p:nvPr/>
        </p:nvGrpSpPr>
        <p:grpSpPr>
          <a:xfrm>
            <a:off x="-7560" y="316080"/>
            <a:ext cx="9160560" cy="4830840"/>
            <a:chOff x="-7560" y="316080"/>
            <a:chExt cx="9160560" cy="4830840"/>
          </a:xfrm>
        </p:grpSpPr>
        <p:cxnSp>
          <p:nvCxnSpPr>
            <p:cNvPr id="261" name="Google Shape;89;p9"/>
            <p:cNvCxnSpPr/>
            <p:nvPr/>
          </p:nvCxnSpPr>
          <p:spPr>
            <a:xfrm>
              <a:off x="-7560" y="3160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262" name="Google Shape;90;p9"/>
            <p:cNvCxnSpPr/>
            <p:nvPr/>
          </p:nvCxnSpPr>
          <p:spPr>
            <a:xfrm>
              <a:off x="-7560" y="48322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263" name="Google Shape;91;p9"/>
            <p:cNvCxnSpPr/>
            <p:nvPr/>
          </p:nvCxnSpPr>
          <p:spPr>
            <a:xfrm>
              <a:off x="421560" y="316080"/>
              <a:ext cx="360" cy="483120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264" name="Google Shape;92;p9"/>
            <p:cNvCxnSpPr/>
            <p:nvPr/>
          </p:nvCxnSpPr>
          <p:spPr>
            <a:xfrm>
              <a:off x="8735400" y="316080"/>
              <a:ext cx="360" cy="483120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  <p:sp>
        <p:nvSpPr>
          <p:cNvPr id="26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/>
    <p:bodyStyle/>
    <p:otherStyle/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9143640" cy="5143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67" name="PlaceHolder 2"/>
          <p:cNvSpPr>
            <a:spLocks noGrp="1"/>
          </p:cNvSpPr>
          <p:nvPr>
            <p:ph type="title"/>
          </p:nvPr>
        </p:nvSpPr>
        <p:spPr>
          <a:xfrm>
            <a:off x="713160" y="306360"/>
            <a:ext cx="2367000" cy="4523760"/>
          </a:xfrm>
          <a:prstGeom prst="rect">
            <a:avLst/>
          </a:prstGeom>
          <a:solidFill>
            <a:schemeClr val="accent2"/>
          </a:solidFill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/>
    <p:bodyStyle/>
    <p:otherStyle/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2" name="PlaceHolder 2"/>
          <p:cNvSpPr>
            <a:spLocks noGrp="1"/>
          </p:cNvSpPr>
          <p:nvPr>
            <p:ph type="title"/>
          </p:nvPr>
        </p:nvSpPr>
        <p:spPr>
          <a:xfrm>
            <a:off x="1249920" y="1599840"/>
            <a:ext cx="734400" cy="4845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3000" b="0" strike="noStrike" spc="-1">
                <a:solidFill>
                  <a:schemeClr val="lt2"/>
                </a:solidFill>
                <a:latin typeface="Gilda Display"/>
                <a:ea typeface="Gilda Display"/>
              </a:rPr>
              <a:t>xx%</a:t>
            </a:r>
            <a:endParaRPr lang="fr-FR" sz="3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title"/>
          </p:nvPr>
        </p:nvSpPr>
        <p:spPr>
          <a:xfrm>
            <a:off x="4851000" y="1589760"/>
            <a:ext cx="734400" cy="4845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3000" b="0" strike="noStrike" spc="-1">
                <a:solidFill>
                  <a:schemeClr val="lt2"/>
                </a:solidFill>
                <a:latin typeface="Gilda Display"/>
                <a:ea typeface="Gilda Display"/>
              </a:rPr>
              <a:t>xx%</a:t>
            </a:r>
            <a:endParaRPr lang="fr-FR" sz="3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title"/>
          </p:nvPr>
        </p:nvSpPr>
        <p:spPr>
          <a:xfrm>
            <a:off x="1249920" y="2678040"/>
            <a:ext cx="734400" cy="4845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3000" b="0" strike="noStrike" spc="-1">
                <a:solidFill>
                  <a:schemeClr val="lt2"/>
                </a:solidFill>
                <a:latin typeface="Gilda Display"/>
                <a:ea typeface="Gilda Display"/>
              </a:rPr>
              <a:t>xx%</a:t>
            </a:r>
            <a:endParaRPr lang="fr-FR" sz="3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title"/>
          </p:nvPr>
        </p:nvSpPr>
        <p:spPr>
          <a:xfrm>
            <a:off x="4851000" y="2667960"/>
            <a:ext cx="734400" cy="4845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3000" b="0" strike="noStrike" spc="-1">
                <a:solidFill>
                  <a:schemeClr val="lt2"/>
                </a:solidFill>
                <a:latin typeface="Gilda Display"/>
                <a:ea typeface="Gilda Display"/>
              </a:rPr>
              <a:t>xx%</a:t>
            </a:r>
            <a:endParaRPr lang="fr-FR" sz="3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6" name="PlaceHolder 6"/>
          <p:cNvSpPr>
            <a:spLocks noGrp="1"/>
          </p:cNvSpPr>
          <p:nvPr>
            <p:ph type="title"/>
          </p:nvPr>
        </p:nvSpPr>
        <p:spPr>
          <a:xfrm>
            <a:off x="1249920" y="3756240"/>
            <a:ext cx="734400" cy="4845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3000" b="0" strike="noStrike" spc="-1">
                <a:solidFill>
                  <a:schemeClr val="lt2"/>
                </a:solidFill>
                <a:latin typeface="Gilda Display"/>
                <a:ea typeface="Gilda Display"/>
              </a:rPr>
              <a:t>xx%</a:t>
            </a:r>
            <a:endParaRPr lang="fr-FR" sz="3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7" name="PlaceHolder 7"/>
          <p:cNvSpPr>
            <a:spLocks noGrp="1"/>
          </p:cNvSpPr>
          <p:nvPr>
            <p:ph type="title"/>
          </p:nvPr>
        </p:nvSpPr>
        <p:spPr>
          <a:xfrm>
            <a:off x="4851000" y="3746160"/>
            <a:ext cx="734400" cy="4845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3000" b="0" strike="noStrike" spc="-1">
                <a:solidFill>
                  <a:schemeClr val="lt2"/>
                </a:solidFill>
                <a:latin typeface="Gilda Display"/>
                <a:ea typeface="Gilda Display"/>
              </a:rPr>
              <a:t>xx%</a:t>
            </a:r>
            <a:endParaRPr lang="fr-FR" sz="30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28" name="Google Shape;119;p13"/>
          <p:cNvGrpSpPr/>
          <p:nvPr/>
        </p:nvGrpSpPr>
        <p:grpSpPr>
          <a:xfrm>
            <a:off x="-7560" y="-3600"/>
            <a:ext cx="9164880" cy="5150520"/>
            <a:chOff x="-7560" y="-3600"/>
            <a:chExt cx="9164880" cy="5150520"/>
          </a:xfrm>
        </p:grpSpPr>
        <p:cxnSp>
          <p:nvCxnSpPr>
            <p:cNvPr id="29" name="Google Shape;120;p13"/>
            <p:cNvCxnSpPr/>
            <p:nvPr/>
          </p:nvCxnSpPr>
          <p:spPr>
            <a:xfrm>
              <a:off x="8735400" y="2571480"/>
              <a:ext cx="42228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grpSp>
          <p:nvGrpSpPr>
            <p:cNvPr id="30" name="Google Shape;121;p13"/>
            <p:cNvGrpSpPr/>
            <p:nvPr/>
          </p:nvGrpSpPr>
          <p:grpSpPr>
            <a:xfrm>
              <a:off x="-7560" y="-3600"/>
              <a:ext cx="9160560" cy="5150520"/>
              <a:chOff x="-7560" y="-3600"/>
              <a:chExt cx="9160560" cy="5150520"/>
            </a:xfrm>
          </p:grpSpPr>
          <p:cxnSp>
            <p:nvCxnSpPr>
              <p:cNvPr id="31" name="Google Shape;122;p13"/>
              <p:cNvCxnSpPr/>
              <p:nvPr/>
            </p:nvCxnSpPr>
            <p:spPr>
              <a:xfrm>
                <a:off x="-7560" y="3160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32" name="Google Shape;123;p13"/>
              <p:cNvCxnSpPr/>
              <p:nvPr/>
            </p:nvCxnSpPr>
            <p:spPr>
              <a:xfrm>
                <a:off x="-7560" y="48322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33" name="Google Shape;124;p13"/>
              <p:cNvCxnSpPr/>
              <p:nvPr/>
            </p:nvCxnSpPr>
            <p:spPr>
              <a:xfrm>
                <a:off x="421560" y="-3600"/>
                <a:ext cx="360" cy="515088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34" name="Google Shape;125;p13"/>
              <p:cNvCxnSpPr/>
              <p:nvPr/>
            </p:nvCxnSpPr>
            <p:spPr>
              <a:xfrm>
                <a:off x="8735400" y="-3600"/>
                <a:ext cx="360" cy="515088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/>
    <p:bodyStyle/>
    <p:otherStyle/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723600" y="511200"/>
            <a:ext cx="7696800" cy="4820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038320" y="2539440"/>
            <a:ext cx="5067360" cy="18766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50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6" name="PlaceHolder 2"/>
          <p:cNvSpPr>
            <a:spLocks noGrp="1"/>
          </p:cNvSpPr>
          <p:nvPr>
            <p:ph type="title"/>
          </p:nvPr>
        </p:nvSpPr>
        <p:spPr>
          <a:xfrm>
            <a:off x="3746520" y="624960"/>
            <a:ext cx="1651680" cy="13071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6000" b="0" strike="noStrike" spc="-1">
                <a:solidFill>
                  <a:schemeClr val="lt2"/>
                </a:solidFill>
                <a:latin typeface="Gilda Display"/>
                <a:ea typeface="Gilda Display"/>
              </a:rPr>
              <a:t>xx%</a:t>
            </a:r>
            <a:endParaRPr lang="fr-FR" sz="6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" name="Google Shape;129;p14"/>
          <p:cNvSpPr/>
          <p:nvPr/>
        </p:nvSpPr>
        <p:spPr>
          <a:xfrm>
            <a:off x="0" y="312480"/>
            <a:ext cx="418680" cy="4524120"/>
          </a:xfrm>
          <a:prstGeom prst="rect">
            <a:avLst/>
          </a:pr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38" name="Google Shape;130;p14"/>
          <p:cNvGrpSpPr/>
          <p:nvPr/>
        </p:nvGrpSpPr>
        <p:grpSpPr>
          <a:xfrm>
            <a:off x="-7560" y="316080"/>
            <a:ext cx="9160560" cy="4830840"/>
            <a:chOff x="-7560" y="316080"/>
            <a:chExt cx="9160560" cy="4830840"/>
          </a:xfrm>
        </p:grpSpPr>
        <p:cxnSp>
          <p:nvCxnSpPr>
            <p:cNvPr id="39" name="Google Shape;131;p14"/>
            <p:cNvCxnSpPr/>
            <p:nvPr/>
          </p:nvCxnSpPr>
          <p:spPr>
            <a:xfrm>
              <a:off x="-7560" y="3160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40" name="Google Shape;132;p14"/>
            <p:cNvCxnSpPr/>
            <p:nvPr/>
          </p:nvCxnSpPr>
          <p:spPr>
            <a:xfrm>
              <a:off x="-7560" y="48322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41" name="Google Shape;133;p14"/>
            <p:cNvCxnSpPr/>
            <p:nvPr/>
          </p:nvCxnSpPr>
          <p:spPr>
            <a:xfrm>
              <a:off x="421560" y="316080"/>
              <a:ext cx="360" cy="483120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42" name="Google Shape;134;p14"/>
            <p:cNvCxnSpPr/>
            <p:nvPr/>
          </p:nvCxnSpPr>
          <p:spPr>
            <a:xfrm>
              <a:off x="8735400" y="316080"/>
              <a:ext cx="360" cy="483120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45" name="Google Shape;137;p15"/>
          <p:cNvGrpSpPr/>
          <p:nvPr/>
        </p:nvGrpSpPr>
        <p:grpSpPr>
          <a:xfrm>
            <a:off x="-7560" y="316080"/>
            <a:ext cx="9160560" cy="4516560"/>
            <a:chOff x="-7560" y="316080"/>
            <a:chExt cx="9160560" cy="4516560"/>
          </a:xfrm>
        </p:grpSpPr>
        <p:cxnSp>
          <p:nvCxnSpPr>
            <p:cNvPr id="46" name="Google Shape;138;p15"/>
            <p:cNvCxnSpPr/>
            <p:nvPr/>
          </p:nvCxnSpPr>
          <p:spPr>
            <a:xfrm>
              <a:off x="-7560" y="3160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47" name="Google Shape;139;p15"/>
            <p:cNvCxnSpPr/>
            <p:nvPr/>
          </p:nvCxnSpPr>
          <p:spPr>
            <a:xfrm>
              <a:off x="-7560" y="48322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48" name="Google Shape;140;p15"/>
            <p:cNvCxnSpPr/>
            <p:nvPr/>
          </p:nvCxnSpPr>
          <p:spPr>
            <a:xfrm>
              <a:off x="421560" y="316080"/>
              <a:ext cx="360" cy="451692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49" name="Google Shape;141;p15"/>
            <p:cNvCxnSpPr/>
            <p:nvPr/>
          </p:nvCxnSpPr>
          <p:spPr>
            <a:xfrm>
              <a:off x="8735400" y="316080"/>
              <a:ext cx="360" cy="451692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/>
    <p:bodyStyle/>
    <p:otherStyle/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143;p16"/>
          <p:cNvSpPr/>
          <p:nvPr/>
        </p:nvSpPr>
        <p:spPr>
          <a:xfrm>
            <a:off x="0" y="2575440"/>
            <a:ext cx="418680" cy="2257920"/>
          </a:xfrm>
          <a:prstGeom prst="rect">
            <a:avLst/>
          </a:prstGeom>
          <a:solidFill>
            <a:schemeClr val="accent1"/>
          </a:solidFill>
          <a:ln w="9525">
            <a:solidFill>
              <a:srgbClr val="A4AB9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52" name="Google Shape;145;p16"/>
          <p:cNvGrpSpPr/>
          <p:nvPr/>
        </p:nvGrpSpPr>
        <p:grpSpPr>
          <a:xfrm>
            <a:off x="-7560" y="-3600"/>
            <a:ext cx="9164880" cy="5150520"/>
            <a:chOff x="-7560" y="-3600"/>
            <a:chExt cx="9164880" cy="5150520"/>
          </a:xfrm>
        </p:grpSpPr>
        <p:cxnSp>
          <p:nvCxnSpPr>
            <p:cNvPr id="53" name="Google Shape;146;p16"/>
            <p:cNvCxnSpPr/>
            <p:nvPr/>
          </p:nvCxnSpPr>
          <p:spPr>
            <a:xfrm>
              <a:off x="8735400" y="2571480"/>
              <a:ext cx="42228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54" name="Google Shape;147;p16"/>
            <p:cNvCxnSpPr/>
            <p:nvPr/>
          </p:nvCxnSpPr>
          <p:spPr>
            <a:xfrm>
              <a:off x="0" y="2571480"/>
              <a:ext cx="421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grpSp>
          <p:nvGrpSpPr>
            <p:cNvPr id="55" name="Google Shape;148;p16"/>
            <p:cNvGrpSpPr/>
            <p:nvPr/>
          </p:nvGrpSpPr>
          <p:grpSpPr>
            <a:xfrm>
              <a:off x="-7560" y="-3600"/>
              <a:ext cx="9160560" cy="5150520"/>
              <a:chOff x="-7560" y="-3600"/>
              <a:chExt cx="9160560" cy="5150520"/>
            </a:xfrm>
          </p:grpSpPr>
          <p:cxnSp>
            <p:nvCxnSpPr>
              <p:cNvPr id="56" name="Google Shape;149;p16"/>
              <p:cNvCxnSpPr/>
              <p:nvPr/>
            </p:nvCxnSpPr>
            <p:spPr>
              <a:xfrm>
                <a:off x="-7560" y="3160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57" name="Google Shape;150;p16"/>
              <p:cNvCxnSpPr/>
              <p:nvPr/>
            </p:nvCxnSpPr>
            <p:spPr>
              <a:xfrm>
                <a:off x="-7560" y="4832280"/>
                <a:ext cx="9160920" cy="36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58" name="Google Shape;151;p16"/>
              <p:cNvCxnSpPr/>
              <p:nvPr/>
            </p:nvCxnSpPr>
            <p:spPr>
              <a:xfrm>
                <a:off x="421560" y="-3600"/>
                <a:ext cx="360" cy="515088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  <p:cxnSp>
            <p:nvCxnSpPr>
              <p:cNvPr id="59" name="Google Shape;152;p16"/>
              <p:cNvCxnSpPr/>
              <p:nvPr/>
            </p:nvCxnSpPr>
            <p:spPr>
              <a:xfrm>
                <a:off x="8735400" y="-3600"/>
                <a:ext cx="360" cy="5150880"/>
              </a:xfrm>
              <a:prstGeom prst="straightConnector1">
                <a:avLst/>
              </a:prstGeom>
              <a:ln w="9525">
                <a:solidFill>
                  <a:srgbClr val="262921"/>
                </a:solidFill>
                <a:round/>
              </a:ln>
            </p:spPr>
          </p:cxn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/>
    <p:bodyStyle/>
    <p:otherStyle/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61" name="Google Shape;155;p17"/>
          <p:cNvGrpSpPr/>
          <p:nvPr/>
        </p:nvGrpSpPr>
        <p:grpSpPr>
          <a:xfrm>
            <a:off x="-7560" y="-3600"/>
            <a:ext cx="9160560" cy="5150520"/>
            <a:chOff x="-7560" y="-3600"/>
            <a:chExt cx="9160560" cy="5150520"/>
          </a:xfrm>
        </p:grpSpPr>
        <p:cxnSp>
          <p:nvCxnSpPr>
            <p:cNvPr id="62" name="Google Shape;156;p17"/>
            <p:cNvCxnSpPr/>
            <p:nvPr/>
          </p:nvCxnSpPr>
          <p:spPr>
            <a:xfrm>
              <a:off x="-7560" y="3160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63" name="Google Shape;157;p17"/>
            <p:cNvCxnSpPr/>
            <p:nvPr/>
          </p:nvCxnSpPr>
          <p:spPr>
            <a:xfrm>
              <a:off x="-7560" y="48322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64" name="Google Shape;158;p17"/>
            <p:cNvCxnSpPr/>
            <p:nvPr/>
          </p:nvCxnSpPr>
          <p:spPr>
            <a:xfrm>
              <a:off x="421560" y="-3600"/>
              <a:ext cx="360" cy="515088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65" name="Google Shape;159;p17"/>
            <p:cNvCxnSpPr/>
            <p:nvPr/>
          </p:nvCxnSpPr>
          <p:spPr>
            <a:xfrm>
              <a:off x="8735400" y="-3600"/>
              <a:ext cx="360" cy="515088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/>
    <p:bodyStyle/>
    <p:otherStyle/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67" name="Google Shape;162;p18"/>
          <p:cNvGrpSpPr/>
          <p:nvPr/>
        </p:nvGrpSpPr>
        <p:grpSpPr>
          <a:xfrm>
            <a:off x="-7560" y="316080"/>
            <a:ext cx="9160560" cy="4516200"/>
            <a:chOff x="-7560" y="316080"/>
            <a:chExt cx="9160560" cy="4516200"/>
          </a:xfrm>
        </p:grpSpPr>
        <p:cxnSp>
          <p:nvCxnSpPr>
            <p:cNvPr id="68" name="Google Shape;163;p18"/>
            <p:cNvCxnSpPr/>
            <p:nvPr/>
          </p:nvCxnSpPr>
          <p:spPr>
            <a:xfrm>
              <a:off x="-7560" y="3160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69" name="Google Shape;164;p18"/>
            <p:cNvCxnSpPr/>
            <p:nvPr/>
          </p:nvCxnSpPr>
          <p:spPr>
            <a:xfrm>
              <a:off x="-7560" y="48322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/>
    <p:bodyStyle/>
    <p:otherStyle/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1048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9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71" name="Google Shape;168;p19"/>
          <p:cNvGrpSpPr/>
          <p:nvPr/>
        </p:nvGrpSpPr>
        <p:grpSpPr>
          <a:xfrm>
            <a:off x="-7560" y="316080"/>
            <a:ext cx="9160560" cy="4516200"/>
            <a:chOff x="-7560" y="316080"/>
            <a:chExt cx="9160560" cy="4516200"/>
          </a:xfrm>
        </p:grpSpPr>
        <p:cxnSp>
          <p:nvCxnSpPr>
            <p:cNvPr id="72" name="Google Shape;169;p19"/>
            <p:cNvCxnSpPr/>
            <p:nvPr/>
          </p:nvCxnSpPr>
          <p:spPr>
            <a:xfrm>
              <a:off x="-7560" y="3160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  <p:cxnSp>
          <p:nvCxnSpPr>
            <p:cNvPr id="73" name="Google Shape;170;p19"/>
            <p:cNvCxnSpPr/>
            <p:nvPr/>
          </p:nvCxnSpPr>
          <p:spPr>
            <a:xfrm>
              <a:off x="-7560" y="4832280"/>
              <a:ext cx="9160920" cy="360"/>
            </a:xfrm>
            <a:prstGeom prst="straightConnector1">
              <a:avLst/>
            </a:prstGeom>
            <a:ln w="9525">
              <a:solidFill>
                <a:srgbClr val="262921"/>
              </a:solidFill>
              <a:rou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1E3405B-3242-A14F-7DE3-89D4E293CB6F}"/>
              </a:ext>
            </a:extLst>
          </p:cNvPr>
          <p:cNvSpPr txBox="1">
            <a:spLocks/>
          </p:cNvSpPr>
          <p:nvPr/>
        </p:nvSpPr>
        <p:spPr>
          <a:xfrm>
            <a:off x="1547664" y="411510"/>
            <a:ext cx="7324200" cy="16380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7500"/>
          </a:bodyPr>
          <a:lstStyle/>
          <a:p>
            <a:pPr algn="ctr">
              <a:tabLst>
                <a:tab pos="0" algn="l"/>
              </a:tabLst>
            </a:pPr>
            <a:r>
              <a:rPr lang="en-IN" sz="4800" kern="0" spc="-1" dirty="0">
                <a:solidFill>
                  <a:schemeClr val="lt1"/>
                </a:solidFill>
                <a:latin typeface="Gilda Display"/>
              </a:rPr>
              <a:t>F</a:t>
            </a:r>
            <a:r>
              <a:rPr lang="en" sz="4800" kern="0" spc="-1" dirty="0">
                <a:solidFill>
                  <a:schemeClr val="lt1"/>
                </a:solidFill>
                <a:latin typeface="Gilda Display"/>
              </a:rPr>
              <a:t>ormulation and Building blocks of Skin Care Products</a:t>
            </a:r>
            <a:endParaRPr lang="fr-FR" sz="4800" kern="0" spc="-1" dirty="0">
              <a:solidFill>
                <a:schemeClr val="dk1"/>
              </a:solidFill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B9785C-BAE0-ACDB-33D3-6A28D7CC6886}"/>
              </a:ext>
            </a:extLst>
          </p:cNvPr>
          <p:cNvSpPr txBox="1"/>
          <p:nvPr/>
        </p:nvSpPr>
        <p:spPr>
          <a:xfrm>
            <a:off x="2843808" y="2787774"/>
            <a:ext cx="45868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b="0" strike="noStrike" spc="-1" dirty="0">
                <a:solidFill>
                  <a:schemeClr val="lt1"/>
                </a:solidFill>
                <a:latin typeface="Times New Roman" pitchFamily="18" charset="0"/>
                <a:ea typeface="Jost"/>
                <a:cs typeface="Times New Roman" pitchFamily="18" charset="0"/>
              </a:rPr>
              <a:t>Manusri Naredla</a:t>
            </a:r>
          </a:p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pc="-1" dirty="0">
                <a:solidFill>
                  <a:schemeClr val="lt1"/>
                </a:solidFill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b="0" strike="noStrike" spc="-1" dirty="0">
                <a:solidFill>
                  <a:schemeClr val="lt1"/>
                </a:solidFill>
                <a:latin typeface="Times New Roman" pitchFamily="18" charset="0"/>
                <a:cs typeface="Times New Roman" pitchFamily="18" charset="0"/>
              </a:rPr>
              <a:t>St. Peter’s Institute of Pharmaceutical Sciences</a:t>
            </a:r>
            <a:endParaRPr lang="en-US" b="0" strike="noStrike" spc="-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221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 idx="4294967295"/>
          </p:nvPr>
        </p:nvSpPr>
        <p:spPr>
          <a:xfrm>
            <a:off x="2857488" y="857238"/>
            <a:ext cx="4876560" cy="11901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/>
          </a:bodyPr>
          <a:lstStyle/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500" spc="-1" dirty="0">
                <a:solidFill>
                  <a:schemeClr val="lt1"/>
                </a:solidFill>
                <a:latin typeface="Footlight MT Light" pitchFamily="18" charset="0"/>
              </a:rPr>
              <a:t>Creams</a:t>
            </a:r>
            <a:endParaRPr lang="fr-FR" sz="4500" b="0" strike="noStrike" spc="-1" dirty="0">
              <a:solidFill>
                <a:schemeClr val="dk1"/>
              </a:solidFill>
              <a:latin typeface="Footlight MT Light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361950"/>
            <a:ext cx="790485" cy="79048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64181F3-54AA-B816-07B1-542175A7E1F5}"/>
              </a:ext>
            </a:extLst>
          </p:cNvPr>
          <p:cNvSpPr txBox="1"/>
          <p:nvPr/>
        </p:nvSpPr>
        <p:spPr>
          <a:xfrm>
            <a:off x="2051720" y="2355726"/>
            <a:ext cx="57606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chemeClr val="bg1"/>
                </a:solidFill>
              </a:rPr>
              <a:t>Creams are defined as the semisolid preparations containing one or more substance dispersed or dissolved in a suitable base </a:t>
            </a:r>
          </a:p>
          <a:p>
            <a:pPr algn="just"/>
            <a:r>
              <a:rPr lang="en-US" sz="2000" dirty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en-US" sz="2000" dirty="0">
                <a:solidFill>
                  <a:schemeClr val="bg1"/>
                </a:solidFill>
              </a:rPr>
              <a:t>These are divided into two types</a:t>
            </a:r>
          </a:p>
          <a:p>
            <a:pPr algn="just"/>
            <a:r>
              <a:rPr lang="en-US" sz="2000" dirty="0">
                <a:solidFill>
                  <a:schemeClr val="bg1"/>
                </a:solidFill>
              </a:rPr>
              <a:t>O/W creams</a:t>
            </a:r>
          </a:p>
          <a:p>
            <a:pPr algn="just"/>
            <a:r>
              <a:rPr lang="en-US" sz="2000" dirty="0">
                <a:solidFill>
                  <a:schemeClr val="bg1"/>
                </a:solidFill>
              </a:rPr>
              <a:t>W/O creams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581F646-E19D-BFE6-B5BF-1BD327CF4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483518"/>
            <a:ext cx="2664296" cy="17281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 type="title" idx="4294967295"/>
          </p:nvPr>
        </p:nvSpPr>
        <p:spPr>
          <a:xfrm>
            <a:off x="611560" y="499957"/>
            <a:ext cx="5686200" cy="51447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000" spc="-1" dirty="0">
                <a:solidFill>
                  <a:schemeClr val="lt1"/>
                </a:solidFill>
                <a:latin typeface="Footlight MT Light" pitchFamily="18" charset="0"/>
              </a:rPr>
              <a:t>Types of Creams</a:t>
            </a:r>
            <a:endParaRPr lang="fr-FR" sz="3000" b="0" strike="noStrike" spc="-1" dirty="0">
              <a:solidFill>
                <a:schemeClr val="dk1"/>
              </a:solidFill>
              <a:latin typeface="Footlight MT Light" pitchFamily="18" charset="0"/>
            </a:endParaRPr>
          </a:p>
        </p:txBody>
      </p:sp>
      <p:sp>
        <p:nvSpPr>
          <p:cNvPr id="279" name="PlaceHolder 2"/>
          <p:cNvSpPr>
            <a:spLocks noGrp="1"/>
          </p:cNvSpPr>
          <p:nvPr>
            <p:ph type="subTitle" idx="4294967295"/>
          </p:nvPr>
        </p:nvSpPr>
        <p:spPr>
          <a:xfrm>
            <a:off x="2051720" y="886551"/>
            <a:ext cx="5562600" cy="3370398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 algn="just">
              <a:lnSpc>
                <a:spcPct val="150000"/>
              </a:lnSpc>
              <a:tabLst>
                <a:tab pos="0" algn="l"/>
              </a:tabLst>
            </a:pPr>
            <a:r>
              <a:rPr lang="en" spc="-1" dirty="0">
                <a:solidFill>
                  <a:schemeClr val="lt1"/>
                </a:solidFill>
                <a:latin typeface="Times New Roman" panose="02020603050405020304" pitchFamily="18" charset="0"/>
                <a:ea typeface="Jost"/>
                <a:cs typeface="Times New Roman" panose="02020603050405020304" pitchFamily="18" charset="0"/>
              </a:rPr>
              <a:t>1. Make up creams: </a:t>
            </a:r>
          </a:p>
          <a:p>
            <a:pPr marL="400050" indent="-400050" algn="l">
              <a:lnSpc>
                <a:spcPct val="150000"/>
              </a:lnSpc>
              <a:buFont typeface="+mj-lt"/>
              <a:buAutoNum type="romanLcPeriod"/>
              <a:tabLst>
                <a:tab pos="0" algn="l"/>
              </a:tabLst>
            </a:pPr>
            <a:r>
              <a:rPr lang="en" spc="-1" dirty="0">
                <a:solidFill>
                  <a:schemeClr val="lt1"/>
                </a:solidFill>
                <a:latin typeface="Times New Roman" panose="02020603050405020304" pitchFamily="18" charset="0"/>
                <a:ea typeface="Jost"/>
                <a:cs typeface="Times New Roman" panose="02020603050405020304" pitchFamily="18" charset="0"/>
              </a:rPr>
              <a:t> Vanishing cream</a:t>
            </a:r>
          </a:p>
          <a:p>
            <a:pPr marL="400050" indent="-400050" algn="l">
              <a:lnSpc>
                <a:spcPct val="150000"/>
              </a:lnSpc>
              <a:buFont typeface="+mj-lt"/>
              <a:buAutoNum type="romanLcPeriod"/>
              <a:tabLst>
                <a:tab pos="0" algn="l"/>
              </a:tabLst>
            </a:pPr>
            <a:r>
              <a:rPr lang="en" spc="-1" dirty="0">
                <a:solidFill>
                  <a:schemeClr val="lt1"/>
                </a:solidFill>
                <a:latin typeface="Times New Roman" panose="02020603050405020304" pitchFamily="18" charset="0"/>
                <a:ea typeface="Jost"/>
                <a:cs typeface="Times New Roman" panose="02020603050405020304" pitchFamily="18" charset="0"/>
              </a:rPr>
              <a:t> Foundation Cream</a:t>
            </a:r>
          </a:p>
          <a:p>
            <a:pPr indent="0" algn="just">
              <a:lnSpc>
                <a:spcPct val="150000"/>
              </a:lnSpc>
              <a:tabLst>
                <a:tab pos="0" algn="l"/>
              </a:tabLst>
            </a:pPr>
            <a:r>
              <a:rPr lang="en" spc="-1" dirty="0">
                <a:solidFill>
                  <a:schemeClr val="lt1"/>
                </a:solidFill>
                <a:latin typeface="Times New Roman" panose="02020603050405020304" pitchFamily="18" charset="0"/>
                <a:ea typeface="Jost"/>
                <a:cs typeface="Times New Roman" panose="02020603050405020304" pitchFamily="18" charset="0"/>
              </a:rPr>
              <a:t>2. Cleansing Creams</a:t>
            </a:r>
          </a:p>
          <a:p>
            <a:pPr indent="0" algn="just">
              <a:lnSpc>
                <a:spcPct val="150000"/>
              </a:lnSpc>
              <a:tabLst>
                <a:tab pos="0" algn="l"/>
              </a:tabLst>
            </a:pPr>
            <a:r>
              <a:rPr lang="en" spc="-1" dirty="0">
                <a:solidFill>
                  <a:schemeClr val="lt1"/>
                </a:solidFill>
                <a:latin typeface="Times New Roman" panose="02020603050405020304" pitchFamily="18" charset="0"/>
                <a:ea typeface="Jost"/>
                <a:cs typeface="Times New Roman" panose="02020603050405020304" pitchFamily="18" charset="0"/>
              </a:rPr>
              <a:t>3. Creams for Dry Skin</a:t>
            </a:r>
          </a:p>
          <a:p>
            <a:pPr indent="0" algn="just">
              <a:lnSpc>
                <a:spcPct val="150000"/>
              </a:lnSpc>
              <a:tabLst>
                <a:tab pos="0" algn="l"/>
              </a:tabLst>
            </a:pPr>
            <a:r>
              <a:rPr lang="en" spc="-1" dirty="0">
                <a:solidFill>
                  <a:schemeClr val="lt1"/>
                </a:solidFill>
                <a:latin typeface="Times New Roman" panose="02020603050405020304" pitchFamily="18" charset="0"/>
                <a:ea typeface="Jost"/>
                <a:cs typeface="Times New Roman" panose="02020603050405020304" pitchFamily="18" charset="0"/>
              </a:rPr>
              <a:t>4. Creams for Winter</a:t>
            </a:r>
          </a:p>
          <a:p>
            <a:pPr indent="0" algn="just">
              <a:lnSpc>
                <a:spcPct val="150000"/>
              </a:lnSpc>
              <a:tabLst>
                <a:tab pos="0" algn="l"/>
              </a:tabLst>
            </a:pPr>
            <a:r>
              <a:rPr lang="en" spc="-1" dirty="0">
                <a:solidFill>
                  <a:schemeClr val="lt1"/>
                </a:solidFill>
                <a:latin typeface="Times New Roman" panose="02020603050405020304" pitchFamily="18" charset="0"/>
                <a:ea typeface="Jost"/>
                <a:cs typeface="Times New Roman" panose="02020603050405020304" pitchFamily="18" charset="0"/>
              </a:rPr>
              <a:t>5.All Purpose Creams</a:t>
            </a:r>
          </a:p>
          <a:p>
            <a:pPr indent="0" algn="just">
              <a:lnSpc>
                <a:spcPct val="150000"/>
              </a:lnSpc>
              <a:tabLst>
                <a:tab pos="0" algn="l"/>
              </a:tabLst>
            </a:pPr>
            <a:r>
              <a:rPr lang="en" spc="-1" dirty="0">
                <a:solidFill>
                  <a:schemeClr val="lt1"/>
                </a:solidFill>
                <a:latin typeface="Times New Roman" panose="02020603050405020304" pitchFamily="18" charset="0"/>
                <a:ea typeface="Jost"/>
                <a:cs typeface="Times New Roman" panose="02020603050405020304" pitchFamily="18" charset="0"/>
              </a:rPr>
              <a:t>6.Night Creams</a:t>
            </a:r>
          </a:p>
          <a:p>
            <a:pPr indent="0" algn="just">
              <a:lnSpc>
                <a:spcPct val="150000"/>
              </a:lnSpc>
              <a:tabLst>
                <a:tab pos="0" algn="l"/>
              </a:tabLst>
            </a:pPr>
            <a:r>
              <a:rPr lang="en" spc="-1" dirty="0">
                <a:solidFill>
                  <a:schemeClr val="lt1"/>
                </a:solidFill>
                <a:latin typeface="Times New Roman" panose="02020603050405020304" pitchFamily="18" charset="0"/>
                <a:ea typeface="Jost"/>
                <a:cs typeface="Times New Roman" panose="02020603050405020304" pitchFamily="18" charset="0"/>
              </a:rPr>
              <a:t>7. Skin Protective and Hand Creams</a:t>
            </a:r>
          </a:p>
          <a:p>
            <a:pPr indent="0" algn="just">
              <a:lnSpc>
                <a:spcPct val="150000"/>
              </a:lnSpc>
              <a:tabLst>
                <a:tab pos="0" algn="l"/>
              </a:tabLst>
            </a:pPr>
            <a:endParaRPr lang="en" sz="1400" spc="-1" dirty="0">
              <a:solidFill>
                <a:schemeClr val="lt1"/>
              </a:solidFill>
              <a:latin typeface="Jost"/>
              <a:ea typeface="Jost"/>
            </a:endParaRPr>
          </a:p>
          <a:p>
            <a:pPr indent="0" algn="just">
              <a:lnSpc>
                <a:spcPct val="150000"/>
              </a:lnSpc>
              <a:tabLst>
                <a:tab pos="0" algn="l"/>
              </a:tabLst>
            </a:pPr>
            <a:endParaRPr lang="en" sz="1400" spc="-1" dirty="0">
              <a:solidFill>
                <a:schemeClr val="lt1"/>
              </a:solidFill>
              <a:latin typeface="Jost"/>
              <a:ea typeface="Jost"/>
            </a:endParaRPr>
          </a:p>
          <a:p>
            <a:pPr indent="0" algn="just">
              <a:lnSpc>
                <a:spcPct val="150000"/>
              </a:lnSpc>
              <a:tabLst>
                <a:tab pos="0" algn="l"/>
              </a:tabLst>
            </a:pPr>
            <a:endParaRPr lang="en" sz="1400" b="0" strike="noStrike" spc="-1" dirty="0">
              <a:solidFill>
                <a:schemeClr val="lt1"/>
              </a:solidFill>
              <a:latin typeface="Jost"/>
              <a:ea typeface="Jost"/>
            </a:endParaRPr>
          </a:p>
          <a:p>
            <a:pPr indent="0" algn="just">
              <a:lnSpc>
                <a:spcPct val="150000"/>
              </a:lnSpc>
              <a:buFont typeface="Arial" pitchFamily="34" charset="0"/>
              <a:buChar char="•"/>
              <a:tabLst>
                <a:tab pos="0" algn="l"/>
              </a:tabLst>
            </a:pPr>
            <a:r>
              <a:rPr lang="en" sz="1400" spc="-1" dirty="0">
                <a:solidFill>
                  <a:schemeClr val="lt1"/>
                </a:solidFill>
                <a:latin typeface="Jost"/>
                <a:ea typeface="Jost"/>
              </a:rPr>
              <a:t>Uniform Flow: Compression of tablets</a:t>
            </a:r>
          </a:p>
          <a:p>
            <a:pPr indent="0" algn="just">
              <a:lnSpc>
                <a:spcPct val="150000"/>
              </a:lnSpc>
              <a:buFont typeface="Arial" pitchFamily="34" charset="0"/>
              <a:buChar char="•"/>
              <a:tabLst>
                <a:tab pos="0" algn="l"/>
              </a:tabLst>
            </a:pPr>
            <a:r>
              <a:rPr lang="en" sz="1400" b="0" strike="noStrike" spc="-1" dirty="0">
                <a:solidFill>
                  <a:schemeClr val="lt1"/>
                </a:solidFill>
                <a:latin typeface="Jost"/>
                <a:ea typeface="Jost"/>
              </a:rPr>
              <a:t>Effective Extraction of Drugs: Rapid penetration of drugs </a:t>
            </a:r>
          </a:p>
          <a:p>
            <a:pPr indent="0" algn="just">
              <a:lnSpc>
                <a:spcPct val="150000"/>
              </a:lnSpc>
              <a:buFont typeface="Arial" pitchFamily="34" charset="0"/>
              <a:buChar char="•"/>
              <a:tabLst>
                <a:tab pos="0" algn="l"/>
              </a:tabLst>
            </a:pPr>
            <a:r>
              <a:rPr lang="en" sz="1400" spc="-1" dirty="0">
                <a:solidFill>
                  <a:schemeClr val="lt1"/>
                </a:solidFill>
                <a:latin typeface="Jost"/>
                <a:ea typeface="Jost"/>
              </a:rPr>
              <a:t>Effective Drying: Granules in preparation of tablets</a:t>
            </a:r>
          </a:p>
          <a:p>
            <a:pPr indent="0" algn="just">
              <a:lnSpc>
                <a:spcPct val="150000"/>
              </a:lnSpc>
              <a:buFont typeface="Arial" pitchFamily="34" charset="0"/>
              <a:buChar char="•"/>
              <a:tabLst>
                <a:tab pos="0" algn="l"/>
              </a:tabLst>
            </a:pPr>
            <a:r>
              <a:rPr lang="en" sz="1400" b="0" strike="noStrike" spc="-1" dirty="0">
                <a:solidFill>
                  <a:schemeClr val="lt1"/>
                </a:solidFill>
                <a:latin typeface="Jost"/>
                <a:ea typeface="Jost"/>
              </a:rPr>
              <a:t>I</a:t>
            </a:r>
            <a:r>
              <a:rPr lang="en-US" sz="1400" b="0" strike="noStrike" spc="-1" dirty="0">
                <a:solidFill>
                  <a:schemeClr val="lt1"/>
                </a:solidFill>
                <a:latin typeface="Jost"/>
                <a:ea typeface="Jost"/>
              </a:rPr>
              <a:t>m</a:t>
            </a:r>
            <a:r>
              <a:rPr lang="en" sz="1400" b="0" strike="noStrike" spc="-1" dirty="0">
                <a:solidFill>
                  <a:schemeClr val="lt1"/>
                </a:solidFill>
                <a:latin typeface="Jost"/>
                <a:ea typeface="Jost"/>
              </a:rPr>
              <a:t>proved Physical Stability: Suspensions and emulsions</a:t>
            </a:r>
          </a:p>
          <a:p>
            <a:pPr indent="0" algn="just">
              <a:lnSpc>
                <a:spcPct val="150000"/>
              </a:lnSpc>
              <a:buFont typeface="Arial" pitchFamily="34" charset="0"/>
              <a:buChar char="•"/>
              <a:tabLst>
                <a:tab pos="0" algn="l"/>
              </a:tabLst>
            </a:pPr>
            <a:r>
              <a:rPr lang="en" sz="1400" spc="-1" dirty="0">
                <a:solidFill>
                  <a:schemeClr val="lt1"/>
                </a:solidFill>
                <a:latin typeface="Jost"/>
                <a:ea typeface="Jost"/>
              </a:rPr>
              <a:t>Improved Dissolution rate: Griseofulvin</a:t>
            </a:r>
          </a:p>
          <a:p>
            <a:pPr indent="0" algn="just">
              <a:lnSpc>
                <a:spcPct val="150000"/>
              </a:lnSpc>
              <a:buFont typeface="Arial" pitchFamily="34" charset="0"/>
              <a:buChar char="•"/>
              <a:tabLst>
                <a:tab pos="0" algn="l"/>
              </a:tabLst>
            </a:pPr>
            <a:r>
              <a:rPr lang="en" sz="1400" b="0" strike="noStrike" spc="-1" dirty="0">
                <a:solidFill>
                  <a:schemeClr val="lt1"/>
                </a:solidFill>
                <a:latin typeface="Jost"/>
                <a:ea typeface="Jost"/>
              </a:rPr>
              <a:t>Improved rate of absorption: Chloramphenicol -50µm </a:t>
            </a:r>
          </a:p>
          <a:p>
            <a:r>
              <a:rPr lang="en-US" sz="1400" dirty="0"/>
              <a:t> 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361950"/>
            <a:ext cx="790485" cy="79048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49C7BC9-9C9E-1F10-D5C4-55581069E2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1440082"/>
            <a:ext cx="2994920" cy="22633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609B1A-E1E8-A7C4-A7F2-D50ED24C80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2">
            <a:extLst>
              <a:ext uri="{FF2B5EF4-FFF2-40B4-BE49-F238E27FC236}">
                <a16:creationId xmlns:a16="http://schemas.microsoft.com/office/drawing/2014/main" id="{2AA259A8-9A1B-35E6-19B3-CF2AA510C2F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857356" y="642924"/>
            <a:ext cx="4286280" cy="25908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93168"/>
          </a:bodyPr>
          <a:lstStyle/>
          <a:p>
            <a:pPr indent="0" algn="just"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</a:tabLst>
            </a:pPr>
            <a:endParaRPr lang="en-IN" sz="1600" spc="-1" dirty="0">
              <a:solidFill>
                <a:srgbClr val="000000"/>
              </a:solidFill>
              <a:latin typeface="Jost"/>
              <a:cs typeface="Times New Roman" pitchFamily="18" charset="0"/>
            </a:endParaRPr>
          </a:p>
          <a:p>
            <a:pPr indent="0" algn="just">
              <a:lnSpc>
                <a:spcPct val="100000"/>
              </a:lnSpc>
              <a:tabLst>
                <a:tab pos="0" algn="l"/>
              </a:tabLst>
            </a:pPr>
            <a:endParaRPr lang="en-IN" sz="1600" b="0" strike="noStrike" spc="-1" dirty="0">
              <a:solidFill>
                <a:srgbClr val="000000"/>
              </a:solidFill>
              <a:latin typeface="Jost"/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B8DAA2-823F-F38F-3D43-DD6EABD95D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361950"/>
            <a:ext cx="790485" cy="7904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F07289D-1B48-8A23-DACB-4F9E5074327B}"/>
              </a:ext>
            </a:extLst>
          </p:cNvPr>
          <p:cNvSpPr txBox="1"/>
          <p:nvPr/>
        </p:nvSpPr>
        <p:spPr>
          <a:xfrm>
            <a:off x="2286000" y="502157"/>
            <a:ext cx="5638800" cy="326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spc="-1" dirty="0" err="1">
                <a:solidFill>
                  <a:schemeClr val="bg1"/>
                </a:solidFill>
                <a:latin typeface="Arial"/>
              </a:rPr>
              <a:t>Charactersitics</a:t>
            </a:r>
            <a:r>
              <a:rPr lang="fr-FR" sz="3200" spc="-1" dirty="0">
                <a:solidFill>
                  <a:schemeClr val="bg1"/>
                </a:solidFill>
                <a:latin typeface="Arial"/>
              </a:rPr>
              <a:t> of </a:t>
            </a:r>
            <a:r>
              <a:rPr lang="fr-FR" sz="3200" spc="-1" dirty="0" err="1">
                <a:solidFill>
                  <a:schemeClr val="bg1"/>
                </a:solidFill>
                <a:latin typeface="Arial"/>
              </a:rPr>
              <a:t>Creams</a:t>
            </a:r>
            <a:br>
              <a:rPr lang="fr-FR" sz="3200" spc="-1" dirty="0">
                <a:solidFill>
                  <a:schemeClr val="bg1"/>
                </a:solidFill>
                <a:latin typeface="Arial"/>
              </a:rPr>
            </a:br>
            <a:endParaRPr lang="fr-FR" sz="4400" spc="-1" dirty="0">
              <a:solidFill>
                <a:schemeClr val="bg1"/>
              </a:solidFill>
              <a:latin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spc="-1" dirty="0" err="1">
                <a:solidFill>
                  <a:schemeClr val="bg1"/>
                </a:solidFill>
                <a:latin typeface="Arial"/>
              </a:rPr>
              <a:t>Consistency</a:t>
            </a:r>
            <a:endParaRPr lang="fr-FR" sz="2600" spc="-1" dirty="0">
              <a:solidFill>
                <a:schemeClr val="bg1"/>
              </a:solidFill>
              <a:latin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spc="-1" dirty="0" err="1">
                <a:solidFill>
                  <a:schemeClr val="bg1"/>
                </a:solidFill>
                <a:latin typeface="Arial"/>
              </a:rPr>
              <a:t>Cosmetically</a:t>
            </a:r>
            <a:r>
              <a:rPr lang="fr-FR" sz="2600" spc="-1" dirty="0">
                <a:solidFill>
                  <a:schemeClr val="bg1"/>
                </a:solidFill>
                <a:latin typeface="Arial"/>
              </a:rPr>
              <a:t> Acceptable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spc="-1" dirty="0" err="1">
                <a:solidFill>
                  <a:schemeClr val="bg1"/>
                </a:solidFill>
                <a:latin typeface="Arial"/>
              </a:rPr>
              <a:t>Versatility</a:t>
            </a:r>
            <a:endParaRPr lang="fr-FR" sz="2600" spc="-1" dirty="0">
              <a:solidFill>
                <a:schemeClr val="bg1"/>
              </a:solidFill>
              <a:latin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spc="-1" dirty="0">
                <a:solidFill>
                  <a:schemeClr val="bg1"/>
                </a:solidFill>
                <a:latin typeface="Arial"/>
              </a:rPr>
              <a:t>Absorption</a:t>
            </a:r>
            <a:br>
              <a:rPr lang="fr-FR" sz="4400" spc="-1" dirty="0">
                <a:solidFill>
                  <a:schemeClr val="bg1"/>
                </a:solidFill>
                <a:latin typeface="Arial"/>
              </a:rPr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78798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 type="title"/>
          </p:nvPr>
        </p:nvSpPr>
        <p:spPr>
          <a:xfrm>
            <a:off x="1403648" y="555526"/>
            <a:ext cx="6840760" cy="3744416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90000"/>
          </a:bodyPr>
          <a:lstStyle/>
          <a:p>
            <a:pPr algn="l">
              <a:lnSpc>
                <a:spcPct val="100000"/>
              </a:lnSpc>
              <a:tabLst>
                <a:tab pos="0" algn="l"/>
              </a:tabLst>
            </a:pPr>
            <a:r>
              <a:rPr lang="fr-FR" sz="3900" strike="noStrike" spc="-1" dirty="0" err="1">
                <a:solidFill>
                  <a:schemeClr val="bg1"/>
                </a:solidFill>
                <a:latin typeface="Arial"/>
              </a:rPr>
              <a:t>Advantages</a:t>
            </a:r>
            <a:r>
              <a:rPr lang="fr-FR" sz="3900" strike="noStrike" spc="-1" dirty="0">
                <a:solidFill>
                  <a:schemeClr val="bg1"/>
                </a:solidFill>
                <a:latin typeface="Arial"/>
              </a:rPr>
              <a:t> </a:t>
            </a:r>
            <a:r>
              <a:rPr lang="fr-FR" sz="3900" spc="-1" dirty="0">
                <a:solidFill>
                  <a:schemeClr val="bg1"/>
                </a:solidFill>
                <a:latin typeface="Arial"/>
              </a:rPr>
              <a:t>of </a:t>
            </a:r>
            <a:r>
              <a:rPr lang="fr-FR" sz="3900" spc="-1" dirty="0" err="1">
                <a:solidFill>
                  <a:schemeClr val="bg1"/>
                </a:solidFill>
                <a:latin typeface="Arial"/>
              </a:rPr>
              <a:t>Creams</a:t>
            </a:r>
            <a:br>
              <a:rPr lang="fr-FR" sz="3900" spc="-1" dirty="0">
                <a:solidFill>
                  <a:schemeClr val="bg1"/>
                </a:solidFill>
                <a:latin typeface="Arial"/>
              </a:rPr>
            </a:br>
            <a:br>
              <a:rPr lang="fr-FR" sz="3900" spc="-1" dirty="0">
                <a:solidFill>
                  <a:schemeClr val="bg1"/>
                </a:solidFill>
                <a:latin typeface="Arial"/>
              </a:rPr>
            </a:br>
            <a:r>
              <a:rPr lang="fr-FR" sz="2400" spc="-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Ease</a:t>
            </a:r>
            <a:r>
              <a:rPr lang="fr-FR" sz="240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application: </a:t>
            </a:r>
            <a:r>
              <a:rPr lang="fr-FR" sz="2400" spc="-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Softer</a:t>
            </a:r>
            <a:r>
              <a:rPr lang="fr-FR" sz="240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spc="-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Consistency</a:t>
            </a:r>
            <a:r>
              <a:rPr lang="fr-FR" sz="240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fr-FR" sz="240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</a:t>
            </a:r>
            <a:r>
              <a:rPr lang="fr-FR" sz="2400" spc="-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Greasy</a:t>
            </a:r>
            <a:r>
              <a:rPr lang="fr-FR" sz="240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options: o/w are non </a:t>
            </a:r>
            <a:r>
              <a:rPr lang="fr-FR" sz="2400" spc="-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greasy</a:t>
            </a:r>
            <a:br>
              <a:rPr lang="fr-FR" sz="240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spc="-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Moisturizing</a:t>
            </a:r>
            <a:r>
              <a:rPr lang="fr-FR" sz="240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spc="-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fr-FR" sz="240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2400" spc="-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Helps</a:t>
            </a:r>
            <a:r>
              <a:rPr lang="fr-FR" sz="240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FR" sz="2400" spc="-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hydration</a:t>
            </a:r>
            <a:br>
              <a:rPr lang="fr-FR" sz="240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Versatile: </a:t>
            </a:r>
            <a:r>
              <a:rPr lang="fr-FR" sz="2400" spc="-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Suitable</a:t>
            </a:r>
            <a:r>
              <a:rPr lang="fr-FR" sz="240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2400" spc="-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therapeutic</a:t>
            </a:r>
            <a:r>
              <a:rPr lang="fr-FR" sz="240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2400" spc="-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cosmetic</a:t>
            </a:r>
            <a:r>
              <a:rPr lang="fr-FR" sz="240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applications</a:t>
            </a:r>
            <a:br>
              <a:rPr lang="fr-FR" sz="240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spc="-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Aesthetic</a:t>
            </a:r>
            <a:r>
              <a:rPr lang="fr-FR" sz="240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spc="-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Appeal</a:t>
            </a:r>
            <a:r>
              <a:rPr lang="fr-FR" sz="240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Light texture and Pleasant </a:t>
            </a:r>
            <a:r>
              <a:rPr lang="fr-FR" sz="2400" spc="-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appearance</a:t>
            </a:r>
            <a:br>
              <a:rPr lang="fr-FR" sz="5000" spc="-1" dirty="0">
                <a:solidFill>
                  <a:schemeClr val="bg1"/>
                </a:solidFill>
                <a:latin typeface="Arial"/>
              </a:rPr>
            </a:br>
            <a:br>
              <a:rPr lang="fr-FR" sz="5000" spc="-1" dirty="0">
                <a:solidFill>
                  <a:schemeClr val="bg1"/>
                </a:solidFill>
                <a:latin typeface="Arial"/>
              </a:rPr>
            </a:br>
            <a:br>
              <a:rPr lang="fr-FR" sz="5000" spc="-1" dirty="0">
                <a:solidFill>
                  <a:schemeClr val="bg1"/>
                </a:solidFill>
                <a:latin typeface="Arial"/>
              </a:rPr>
            </a:br>
            <a:endParaRPr lang="fr-FR" sz="500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361950"/>
            <a:ext cx="790485" cy="7904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2"/>
          <p:cNvSpPr>
            <a:spLocks noGrp="1"/>
          </p:cNvSpPr>
          <p:nvPr>
            <p:ph type="subTitle" idx="4294967295"/>
          </p:nvPr>
        </p:nvSpPr>
        <p:spPr>
          <a:xfrm>
            <a:off x="1857356" y="642924"/>
            <a:ext cx="4286280" cy="25908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93168"/>
          </a:bodyPr>
          <a:lstStyle/>
          <a:p>
            <a:pPr indent="0" algn="just"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</a:tabLst>
            </a:pPr>
            <a:endParaRPr lang="en-IN" sz="1600" spc="-1" dirty="0">
              <a:solidFill>
                <a:srgbClr val="000000"/>
              </a:solidFill>
              <a:latin typeface="Jost"/>
              <a:cs typeface="Times New Roman" pitchFamily="18" charset="0"/>
            </a:endParaRPr>
          </a:p>
          <a:p>
            <a:pPr indent="0" algn="just">
              <a:lnSpc>
                <a:spcPct val="100000"/>
              </a:lnSpc>
              <a:tabLst>
                <a:tab pos="0" algn="l"/>
              </a:tabLst>
            </a:pPr>
            <a:endParaRPr lang="en-IN" sz="1600" b="0" strike="noStrike" spc="-1" dirty="0">
              <a:solidFill>
                <a:srgbClr val="000000"/>
              </a:solidFill>
              <a:latin typeface="Jost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361950"/>
            <a:ext cx="790485" cy="7904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D03815C-3982-E7BD-E2F0-9CB72FC5A4D5}"/>
              </a:ext>
            </a:extLst>
          </p:cNvPr>
          <p:cNvSpPr txBox="1"/>
          <p:nvPr/>
        </p:nvSpPr>
        <p:spPr>
          <a:xfrm>
            <a:off x="2286000" y="502157"/>
            <a:ext cx="5638800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spc="-1" dirty="0" err="1">
                <a:solidFill>
                  <a:schemeClr val="bg1"/>
                </a:solidFill>
                <a:latin typeface="Arial"/>
              </a:rPr>
              <a:t>Disa</a:t>
            </a:r>
            <a:r>
              <a:rPr lang="fr-FR" sz="3200" strike="noStrike" spc="-1" dirty="0" err="1">
                <a:solidFill>
                  <a:schemeClr val="bg1"/>
                </a:solidFill>
                <a:latin typeface="Arial"/>
              </a:rPr>
              <a:t>dvantages</a:t>
            </a:r>
            <a:r>
              <a:rPr lang="fr-FR" sz="3200" strike="noStrike" spc="-1" dirty="0">
                <a:solidFill>
                  <a:schemeClr val="bg1"/>
                </a:solidFill>
                <a:latin typeface="Arial"/>
              </a:rPr>
              <a:t> </a:t>
            </a:r>
            <a:r>
              <a:rPr lang="fr-FR" sz="3200" spc="-1" dirty="0">
                <a:solidFill>
                  <a:schemeClr val="bg1"/>
                </a:solidFill>
                <a:latin typeface="Arial"/>
              </a:rPr>
              <a:t>of </a:t>
            </a:r>
            <a:r>
              <a:rPr lang="fr-FR" sz="3200" spc="-1" dirty="0" err="1">
                <a:solidFill>
                  <a:schemeClr val="bg1"/>
                </a:solidFill>
                <a:latin typeface="Arial"/>
              </a:rPr>
              <a:t>Creams</a:t>
            </a:r>
            <a:br>
              <a:rPr lang="fr-FR" sz="3200" spc="-1" dirty="0">
                <a:solidFill>
                  <a:schemeClr val="bg1"/>
                </a:solidFill>
                <a:latin typeface="Arial"/>
              </a:rPr>
            </a:br>
            <a:endParaRPr lang="fr-FR" sz="4400" spc="-1" dirty="0">
              <a:solidFill>
                <a:schemeClr val="bg1"/>
              </a:solidFill>
              <a:latin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spc="-1" dirty="0">
                <a:solidFill>
                  <a:schemeClr val="bg1"/>
                </a:solidFill>
                <a:latin typeface="Arial"/>
              </a:rPr>
              <a:t>Limited </a:t>
            </a:r>
            <a:r>
              <a:rPr lang="fr-FR" sz="2800" spc="-1" dirty="0" err="1">
                <a:solidFill>
                  <a:schemeClr val="bg1"/>
                </a:solidFill>
                <a:latin typeface="Arial"/>
              </a:rPr>
              <a:t>Occlusiveness</a:t>
            </a:r>
            <a:endParaRPr lang="fr-FR" sz="2800" spc="-1" dirty="0">
              <a:solidFill>
                <a:schemeClr val="bg1"/>
              </a:solidFill>
              <a:latin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spc="-1" dirty="0" err="1">
                <a:solidFill>
                  <a:schemeClr val="bg1"/>
                </a:solidFill>
                <a:latin typeface="Arial"/>
              </a:rPr>
              <a:t>Stability</a:t>
            </a:r>
            <a:r>
              <a:rPr lang="fr-FR" sz="2800" spc="-1" dirty="0">
                <a:solidFill>
                  <a:schemeClr val="bg1"/>
                </a:solidFill>
                <a:latin typeface="Arial"/>
              </a:rPr>
              <a:t> issues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spc="-1" dirty="0">
                <a:solidFill>
                  <a:schemeClr val="bg1"/>
                </a:solidFill>
                <a:latin typeface="Arial"/>
              </a:rPr>
              <a:t>Shorter Duration of Action</a:t>
            </a:r>
            <a:br>
              <a:rPr lang="fr-FR" sz="4400" spc="-1" dirty="0">
                <a:solidFill>
                  <a:schemeClr val="bg1"/>
                </a:solidFill>
                <a:latin typeface="Arial"/>
              </a:rPr>
            </a:b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 type="title" idx="4294967295"/>
          </p:nvPr>
        </p:nvSpPr>
        <p:spPr>
          <a:xfrm>
            <a:off x="2051720" y="619035"/>
            <a:ext cx="5762400" cy="533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l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800" spc="-1" dirty="0" err="1">
                <a:solidFill>
                  <a:schemeClr val="bg1"/>
                </a:solidFill>
                <a:latin typeface="Footlight MT Light" pitchFamily="18" charset="0"/>
              </a:rPr>
              <a:t>Manufacturing</a:t>
            </a:r>
            <a:r>
              <a:rPr lang="fr-FR" sz="2800" spc="-1" dirty="0">
                <a:solidFill>
                  <a:schemeClr val="bg1"/>
                </a:solidFill>
                <a:latin typeface="Footlight MT Light" pitchFamily="18" charset="0"/>
              </a:rPr>
              <a:t> of </a:t>
            </a:r>
            <a:r>
              <a:rPr lang="fr-FR" sz="2800" spc="-1" dirty="0" err="1">
                <a:solidFill>
                  <a:schemeClr val="bg1"/>
                </a:solidFill>
                <a:latin typeface="Footlight MT Light" pitchFamily="18" charset="0"/>
              </a:rPr>
              <a:t>Creams</a:t>
            </a:r>
            <a:r>
              <a:rPr lang="fr-FR" sz="2800" b="0" strike="noStrike" spc="-1" dirty="0">
                <a:solidFill>
                  <a:schemeClr val="dk1"/>
                </a:solidFill>
                <a:latin typeface="Arial"/>
              </a:rPr>
              <a:t> </a:t>
            </a:r>
          </a:p>
        </p:txBody>
      </p:sp>
      <p:sp>
        <p:nvSpPr>
          <p:cNvPr id="281" name="PlaceHolder 2"/>
          <p:cNvSpPr>
            <a:spLocks noGrp="1"/>
          </p:cNvSpPr>
          <p:nvPr>
            <p:ph type="subTitle" idx="4294967295"/>
          </p:nvPr>
        </p:nvSpPr>
        <p:spPr>
          <a:xfrm>
            <a:off x="2059588" y="1279973"/>
            <a:ext cx="6102440" cy="3334488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99423"/>
          </a:bodyPr>
          <a:lstStyle/>
          <a:p>
            <a:pPr algn="just">
              <a:lnSpc>
                <a:spcPct val="250000"/>
              </a:lnSpc>
              <a:tabLst>
                <a:tab pos="0" algn="l"/>
              </a:tabLst>
            </a:pPr>
            <a:endParaRPr lang="en-US" sz="1400" b="0" strike="noStrike" spc="-1" dirty="0">
              <a:solidFill>
                <a:srgbClr val="000000"/>
              </a:solidFill>
              <a:latin typeface="Jos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361950"/>
            <a:ext cx="790485" cy="79048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2F2C5B0-DDA6-D015-C3F6-37C11E5ECB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9952" y="330219"/>
            <a:ext cx="1080120" cy="87876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34DBD27-318B-793A-7B63-79AFF250CDB3}"/>
              </a:ext>
            </a:extLst>
          </p:cNvPr>
          <p:cNvSpPr/>
          <p:nvPr/>
        </p:nvSpPr>
        <p:spPr>
          <a:xfrm>
            <a:off x="2089489" y="1265538"/>
            <a:ext cx="1800200" cy="79208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Oil phase:</a:t>
            </a:r>
          </a:p>
          <a:p>
            <a:pPr algn="ctr"/>
            <a:r>
              <a:rPr lang="en-US" dirty="0"/>
              <a:t>Higher fatty acids/</a:t>
            </a:r>
            <a:r>
              <a:rPr lang="en-US" dirty="0" err="1"/>
              <a:t>Emolients</a:t>
            </a:r>
            <a:endParaRPr lang="en-IN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87A53E-2164-5A88-5E56-5E5D01C0A510}"/>
              </a:ext>
            </a:extLst>
          </p:cNvPr>
          <p:cNvSpPr/>
          <p:nvPr/>
        </p:nvSpPr>
        <p:spPr>
          <a:xfrm>
            <a:off x="2089489" y="2194033"/>
            <a:ext cx="2088232" cy="8021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Aqueous phase:</a:t>
            </a:r>
          </a:p>
          <a:p>
            <a:pPr algn="ctr"/>
            <a:r>
              <a:rPr lang="en-US" dirty="0"/>
              <a:t>Purified water/Alkalis</a:t>
            </a:r>
            <a:endParaRPr lang="en-IN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E6A86137-64C5-AC54-4991-461BEA17E452}"/>
              </a:ext>
            </a:extLst>
          </p:cNvPr>
          <p:cNvSpPr/>
          <p:nvPr/>
        </p:nvSpPr>
        <p:spPr>
          <a:xfrm>
            <a:off x="4509791" y="1587373"/>
            <a:ext cx="1654419" cy="100667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Heating to 70º C</a:t>
            </a:r>
            <a:endParaRPr lang="en-IN" sz="16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B781F8-F258-1840-C23C-62A900B872B6}"/>
              </a:ext>
            </a:extLst>
          </p:cNvPr>
          <p:cNvSpPr/>
          <p:nvPr/>
        </p:nvSpPr>
        <p:spPr>
          <a:xfrm>
            <a:off x="6282024" y="1265538"/>
            <a:ext cx="1768624" cy="115212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Stirring and mixing</a:t>
            </a:r>
            <a:endParaRPr lang="en-IN" dirty="0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9BE3FE6E-E176-AC02-90E6-79D7FE769BE1}"/>
              </a:ext>
            </a:extLst>
          </p:cNvPr>
          <p:cNvSpPr/>
          <p:nvPr/>
        </p:nvSpPr>
        <p:spPr>
          <a:xfrm>
            <a:off x="7054511" y="2523478"/>
            <a:ext cx="253793" cy="115212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B18FAE-9E46-5DA6-72F0-6FB3F2DF8F13}"/>
              </a:ext>
            </a:extLst>
          </p:cNvPr>
          <p:cNvSpPr/>
          <p:nvPr/>
        </p:nvSpPr>
        <p:spPr>
          <a:xfrm>
            <a:off x="6164211" y="3699894"/>
            <a:ext cx="2034392" cy="10458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Stirring &amp; Mixing</a:t>
            </a:r>
          </a:p>
          <a:p>
            <a:pPr algn="ctr"/>
            <a:r>
              <a:rPr lang="en-US" dirty="0" err="1"/>
              <a:t>Deairation</a:t>
            </a:r>
            <a:endParaRPr lang="en-US" dirty="0"/>
          </a:p>
          <a:p>
            <a:pPr algn="ctr"/>
            <a:r>
              <a:rPr lang="en-US" dirty="0"/>
              <a:t>Cooling and Mixing</a:t>
            </a:r>
            <a:endParaRPr lang="en-I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948845-DE55-CC5B-A8CE-43BEBD9A0B44}"/>
              </a:ext>
            </a:extLst>
          </p:cNvPr>
          <p:cNvSpPr txBox="1"/>
          <p:nvPr/>
        </p:nvSpPr>
        <p:spPr>
          <a:xfrm>
            <a:off x="4600704" y="2684043"/>
            <a:ext cx="21700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Surfactants</a:t>
            </a:r>
          </a:p>
          <a:p>
            <a:r>
              <a:rPr lang="en-US" sz="1200" dirty="0">
                <a:solidFill>
                  <a:schemeClr val="bg1"/>
                </a:solidFill>
              </a:rPr>
              <a:t>Chelating agents</a:t>
            </a:r>
          </a:p>
          <a:p>
            <a:r>
              <a:rPr lang="en-US" sz="1200" dirty="0">
                <a:solidFill>
                  <a:schemeClr val="bg1"/>
                </a:solidFill>
              </a:rPr>
              <a:t>Perfumes</a:t>
            </a:r>
          </a:p>
          <a:p>
            <a:r>
              <a:rPr lang="en-US" sz="1200" dirty="0">
                <a:solidFill>
                  <a:schemeClr val="bg1"/>
                </a:solidFill>
              </a:rPr>
              <a:t>Coloring agents</a:t>
            </a:r>
            <a:endParaRPr lang="en-IN" sz="1200" dirty="0">
              <a:solidFill>
                <a:schemeClr val="bg1"/>
              </a:solidFill>
            </a:endParaRP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B8C9F097-2011-20A4-5D29-14968AD1FE5A}"/>
              </a:ext>
            </a:extLst>
          </p:cNvPr>
          <p:cNvSpPr/>
          <p:nvPr/>
        </p:nvSpPr>
        <p:spPr>
          <a:xfrm>
            <a:off x="5292080" y="3339854"/>
            <a:ext cx="288032" cy="118461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43D84D0A-11F1-C64A-0F3F-E92CDA962992}"/>
              </a:ext>
            </a:extLst>
          </p:cNvPr>
          <p:cNvSpPr/>
          <p:nvPr/>
        </p:nvSpPr>
        <p:spPr>
          <a:xfrm>
            <a:off x="5545872" y="3435845"/>
            <a:ext cx="288032" cy="10458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253973CA-A64C-A44D-991B-BD1B8810883E}"/>
              </a:ext>
            </a:extLst>
          </p:cNvPr>
          <p:cNvSpPr/>
          <p:nvPr/>
        </p:nvSpPr>
        <p:spPr>
          <a:xfrm>
            <a:off x="6164211" y="2996190"/>
            <a:ext cx="890300" cy="15162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1270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43306" y="2285998"/>
            <a:ext cx="35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solidFill>
                  <a:schemeClr val="bg1"/>
                </a:solidFill>
              </a:rPr>
              <a:t>Thank You.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6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7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8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9.xml><?xml version="1.0" encoding="utf-8"?>
<a:theme xmlns:a="http://schemas.openxmlformats.org/drawingml/2006/main" name="Slidesgo Final Pages">
  <a:themeElements>
    <a:clrScheme name="Simple Light">
      <a:dk1>
        <a:srgbClr val="0E2A47"/>
      </a:dk1>
      <a:lt1>
        <a:srgbClr val="FFFFFF"/>
      </a:lt1>
      <a:dk2>
        <a:srgbClr val="869FB2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0.xml><?xml version="1.0" encoding="utf-8"?>
<a:theme xmlns:a="http://schemas.openxmlformats.org/drawingml/2006/main" name="Slidesgo Final Pages">
  <a:themeElements>
    <a:clrScheme name="Simple Light">
      <a:dk1>
        <a:srgbClr val="0E2A47"/>
      </a:dk1>
      <a:lt1>
        <a:srgbClr val="FFFFFF"/>
      </a:lt1>
      <a:dk2>
        <a:srgbClr val="869FB2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Elegant Product Launch by Slidesgo">
  <a:themeElements>
    <a:clrScheme name="Simple Light">
      <a:dk1>
        <a:srgbClr val="FFFFFF"/>
      </a:dk1>
      <a:lt1>
        <a:srgbClr val="262921"/>
      </a:lt1>
      <a:dk2>
        <a:srgbClr val="A4AB9B"/>
      </a:dk2>
      <a:lt2>
        <a:srgbClr val="7C583F"/>
      </a:lt2>
      <a:accent1>
        <a:srgbClr val="D8C7B8"/>
      </a:accent1>
      <a:accent2>
        <a:srgbClr val="F3EC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6292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</TotalTime>
  <Words>260</Words>
  <Application>Microsoft Office PowerPoint</Application>
  <PresentationFormat>On-screen Show (16:9)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30</vt:i4>
      </vt:variant>
      <vt:variant>
        <vt:lpstr>Slide Titles</vt:lpstr>
      </vt:variant>
      <vt:variant>
        <vt:i4>8</vt:i4>
      </vt:variant>
    </vt:vector>
  </HeadingPairs>
  <TitlesOfParts>
    <vt:vector size="46" baseType="lpstr">
      <vt:lpstr>Arial</vt:lpstr>
      <vt:lpstr>Footlight MT Light</vt:lpstr>
      <vt:lpstr>Gilda Display</vt:lpstr>
      <vt:lpstr>Jost</vt:lpstr>
      <vt:lpstr>OpenSymbol</vt:lpstr>
      <vt:lpstr>Symbol</vt:lpstr>
      <vt:lpstr>Times New Roman</vt:lpstr>
      <vt:lpstr>Wingdings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Elegant Product Launch by Slidesgo</vt:lpstr>
      <vt:lpstr>Slidesgo Final Pages</vt:lpstr>
      <vt:lpstr>Slidesgo Final Pages</vt:lpstr>
      <vt:lpstr>PowerPoint Presentation</vt:lpstr>
      <vt:lpstr>Creams</vt:lpstr>
      <vt:lpstr>Types of Creams</vt:lpstr>
      <vt:lpstr>PowerPoint Presentation</vt:lpstr>
      <vt:lpstr>Advantages of Creams  Ease of application: Softer Consistency  Non-Greasy options: o/w are non greasy Moisturizing Effect: Helps in hydration Versatile: Suitable for therapeutic and cosmetic applications Aesthetic Appeal: Light texture and Pleasant appearance   </vt:lpstr>
      <vt:lpstr>PowerPoint Presentation</vt:lpstr>
      <vt:lpstr>Manufacturing of Creams 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Surface Tension</dc:title>
  <dc:creator>VEDANSH</dc:creator>
  <cp:lastModifiedBy>manusri rohan</cp:lastModifiedBy>
  <cp:revision>15</cp:revision>
  <dcterms:modified xsi:type="dcterms:W3CDTF">2025-03-03T07:45:53Z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2025-02-27T18:31:22Z</dcterms:created>
  <dc:creator>Unknown Creator</dc:creator>
  <dc:description/>
  <dc:language>en-US</dc:language>
  <cp:lastModifiedBy>Unknown Creator</cp:lastModifiedBy>
  <dcterms:modified xsi:type="dcterms:W3CDTF">2025-02-27T18:31:22Z</dcterms:modified>
  <cp:revision>0</cp:revision>
  <dc:subject/>
  <dc:title>Untitled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es">
    <vt:r8>12</vt:r8>
  </property>
</Properties>
</file>